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F9782-D0DF-4362-BA02-9CB3066DFDC3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EE35-6DDD-44E5-83E6-23B65ACB6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4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9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10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12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98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67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73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9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7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45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7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654E8-17D2-4184-A1FE-7E1A7350E4E8}" type="datetimeFigureOut">
              <a:rPr kumimoji="1" lang="ja-JP" altLang="en-US" smtClean="0"/>
              <a:t>2020/7/1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0569-75EC-4AC3-93AB-26E2DED45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48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4571998" y="3090020"/>
            <a:ext cx="4514773" cy="1985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4812" y="3090020"/>
            <a:ext cx="4409265" cy="1985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9467"/>
            <a:ext cx="9144000" cy="19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>
            <a:fillRect/>
          </a:stretch>
        </p:blipFill>
        <p:spPr bwMode="auto">
          <a:xfrm>
            <a:off x="1589" y="6350"/>
            <a:ext cx="91424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>
            <a:fillRect/>
          </a:stretch>
        </p:blipFill>
        <p:spPr bwMode="auto">
          <a:xfrm>
            <a:off x="1589" y="211871"/>
            <a:ext cx="9142412" cy="24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948989" y="525345"/>
            <a:ext cx="7070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スマチャン</a:t>
            </a:r>
            <a:r>
              <a:rPr lang="en-US" altLang="ja-JP" sz="3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TV 2020</a:t>
            </a:r>
            <a:r>
              <a:rPr lang="ja-JP" altLang="en-US" sz="3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年度</a:t>
            </a:r>
            <a:r>
              <a:rPr lang="ja-JP" altLang="en-US" sz="3200" b="1" dirty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夏季</a:t>
            </a:r>
            <a:r>
              <a:rPr lang="ja-JP" altLang="en-US" sz="3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企画</a:t>
            </a:r>
            <a:endParaRPr lang="en-US" altLang="ja-JP" sz="3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42566" y="1497684"/>
            <a:ext cx="905886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zh-TW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対象期間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】7/6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週～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9/28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週  掲出開始分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販売価格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新規クライアント価格 ：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1,200,000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円（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週間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/15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秒）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　　　　　　継続クライアント価格 ：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1,350,000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円（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週間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/15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秒）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7004" y="1026927"/>
            <a:ext cx="87899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～柔軟性・使いやすさが特徴のスマチャン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TV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より、夏季限定企画のご案内です！～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74812" y="5450843"/>
            <a:ext cx="905886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備　　考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lvl="0" eaLnBrk="1" hangingPunct="1">
              <a:defRPr/>
            </a:pPr>
            <a:r>
              <a:rPr kumimoji="0"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・各社の枠状況によって、サービス分の放映が同週で実施できない場合もございます。その際は</a:t>
            </a:r>
            <a:r>
              <a:rPr kumimoji="0" lang="en-US" altLang="ja-JP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3</a:t>
            </a:r>
            <a:r>
              <a:rPr kumimoji="0"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路線それぞれにて放映週を振り替えさせて　　</a:t>
            </a:r>
            <a:endParaRPr kumimoji="0"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lvl="0" eaLnBrk="1" hangingPunct="1">
              <a:defRPr/>
            </a:pPr>
            <a:r>
              <a:rPr kumimoji="0"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　いただきますので、あらかじめご了承ください。</a:t>
            </a:r>
            <a:endParaRPr kumimoji="0"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・新型コロナウイルスに伴う期間変更の対応は、本企画独自のものとなります。各社のキャンセル対応とは異なりますのでご留意ください。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lvl="0" eaLnBrk="1" hangingPunct="1"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・その他仕様等は、通常の販売に準じます。詳細は最新のセールスシートをご確認ください。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4666883" y="3140936"/>
            <a:ext cx="4325001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 ②期間変更を受け付けます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新型コロナウイルスの影響によるやむを得ない理由で、掲出の期間変更を希望の場合は、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2020/12/28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週放映開始分までの間で振替を受け付けます。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●期間を変更した場合、サービス分の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枠もあわせて振替いたします。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128521" y="3166326"/>
            <a:ext cx="435555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①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秒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×1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枠分サービス！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枠のお申込みにつき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15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秒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×1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枠分を掲出サービスいたします！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●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「同週にプラス</a:t>
            </a:r>
            <a:r>
              <a:rPr lang="en-US" altLang="ja-JP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枠」または「別週に</a:t>
            </a:r>
            <a:r>
              <a:rPr lang="en-US" altLang="ja-JP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枠追加放映」の</a:t>
            </a:r>
            <a:endParaRPr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いずれかの選択が可能です。</a:t>
            </a:r>
            <a:endParaRPr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●別週に放映希望の場合は、サービス分の掲出週は本企画の対象期間内よりお選びください。放映素材については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枠目と同素材とさせていただきます。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42566" y="2481583"/>
            <a:ext cx="9058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販売枠数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】2020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年度上期スマチャン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TV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セールスシートに基づく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（下記サービス分を除く）</a:t>
            </a:r>
            <a:endParaRPr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20" name="テキスト ボックス 19"/>
          <p:cNvSpPr txBox="1">
            <a:spLocks noChangeArrowheads="1"/>
          </p:cNvSpPr>
          <p:nvPr/>
        </p:nvSpPr>
        <p:spPr bwMode="auto">
          <a:xfrm>
            <a:off x="44808" y="2821701"/>
            <a:ext cx="1497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企画内容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</a:t>
            </a:r>
            <a:endParaRPr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78374" y="3889269"/>
            <a:ext cx="39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</a:p>
        </p:txBody>
      </p:sp>
    </p:spTree>
    <p:extLst>
      <p:ext uri="{BB962C8B-B14F-4D97-AF65-F5344CB8AC3E}">
        <p14:creationId xmlns:p14="http://schemas.microsoft.com/office/powerpoint/2010/main" val="101272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329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KAG2018000</dc:creator>
  <cp:lastModifiedBy>tarigaru</cp:lastModifiedBy>
  <cp:revision>27</cp:revision>
  <cp:lastPrinted>2020-06-23T04:58:04Z</cp:lastPrinted>
  <dcterms:created xsi:type="dcterms:W3CDTF">2020-06-18T06:51:50Z</dcterms:created>
  <dcterms:modified xsi:type="dcterms:W3CDTF">2020-07-01T08:21:27Z</dcterms:modified>
</cp:coreProperties>
</file>