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15" r:id="rId2"/>
    <p:sldId id="307" r:id="rId3"/>
    <p:sldId id="308" r:id="rId4"/>
    <p:sldId id="309" r:id="rId5"/>
    <p:sldId id="310" r:id="rId6"/>
    <p:sldId id="311" r:id="rId7"/>
    <p:sldId id="312" r:id="rId8"/>
    <p:sldId id="313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5258B-AD11-4D47-9203-722529BFEF60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BEBB6-FA82-443F-BACD-CA7152662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15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7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1D25A8-D66E-4143-BEC6-B3771B2C88B9}" type="slidenum"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 panose="020B0400000000000000" pitchFamily="50" charset="-128"/>
                <a:cs typeface="+mn-cs"/>
              </a:rPr>
              <a:pPr marL="0" marR="0" lvl="0" indent="0" algn="r" defTabSz="47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0610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7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1D25A8-D66E-4143-BEC6-B3771B2C88B9}" type="slidenum"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 panose="020B0400000000000000" pitchFamily="50" charset="-128"/>
                <a:cs typeface="+mn-cs"/>
              </a:rPr>
              <a:pPr marL="0" marR="0" lvl="0" indent="0" algn="r" defTabSz="47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7390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7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1D25A8-D66E-4143-BEC6-B3771B2C88B9}" type="slidenum"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 panose="020B0400000000000000" pitchFamily="50" charset="-128"/>
                <a:cs typeface="+mn-cs"/>
              </a:rPr>
              <a:pPr marL="0" marR="0" lvl="0" indent="0" algn="r" defTabSz="47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5442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7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1D25A8-D66E-4143-BEC6-B3771B2C88B9}" type="slidenum"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 panose="020B0400000000000000" pitchFamily="50" charset="-128"/>
                <a:cs typeface="+mn-cs"/>
              </a:rPr>
              <a:pPr marL="0" marR="0" lvl="0" indent="0" algn="r" defTabSz="47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6378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7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1D25A8-D66E-4143-BEC6-B3771B2C88B9}" type="slidenum"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 panose="020B0400000000000000" pitchFamily="50" charset="-128"/>
                <a:cs typeface="+mn-cs"/>
              </a:rPr>
              <a:pPr marL="0" marR="0" lvl="0" indent="0" algn="r" defTabSz="47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4797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7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1D25A8-D66E-4143-BEC6-B3771B2C88B9}" type="slidenum"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 panose="020B0400000000000000" pitchFamily="50" charset="-128"/>
                <a:cs typeface="+mn-cs"/>
              </a:rPr>
              <a:pPr marL="0" marR="0" lvl="0" indent="0" algn="r" defTabSz="47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9982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7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1D25A8-D66E-4143-BEC6-B3771B2C88B9}" type="slidenum"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 panose="020B0400000000000000" pitchFamily="50" charset="-128"/>
                <a:cs typeface="+mn-cs"/>
              </a:rPr>
              <a:pPr marL="0" marR="0" lvl="0" indent="0" algn="r" defTabSz="47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949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7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1D25A8-D66E-4143-BEC6-B3771B2C88B9}" type="slidenum"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 panose="020B0400000000000000" pitchFamily="50" charset="-128"/>
                <a:cs typeface="+mn-cs"/>
              </a:rPr>
              <a:pPr marL="0" marR="0" lvl="0" indent="0" algn="r" defTabSz="47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4441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4F40BDB-5C7A-4968-B20F-140BC1028711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2954525-FCD5-4F81-8102-05801311E8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7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A9836484-09EE-4D6F-9A4F-483B1687C1C8}"/>
              </a:ext>
            </a:extLst>
          </p:cNvPr>
          <p:cNvSpPr txBox="1">
            <a:spLocks/>
          </p:cNvSpPr>
          <p:nvPr userDrawn="1"/>
        </p:nvSpPr>
        <p:spPr>
          <a:xfrm>
            <a:off x="1291988" y="119743"/>
            <a:ext cx="10558928" cy="5474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kumimoji="1" sz="1800" b="1" kern="12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j-cs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j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9D41AD4-9AEC-43D4-B132-69A9EE444F7D}"/>
              </a:ext>
            </a:extLst>
          </p:cNvPr>
          <p:cNvSpPr/>
          <p:nvPr userDrawn="1"/>
        </p:nvSpPr>
        <p:spPr>
          <a:xfrm>
            <a:off x="0" y="6695544"/>
            <a:ext cx="12192000" cy="1624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0430C3DA-5279-4E51-9BA0-BD1DC0F9B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92986C37-273E-4ED0-8599-ECC8ED8BF7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7871" y="119744"/>
            <a:ext cx="993656" cy="61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88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FB901DA4-3BA6-4BE2-A7E6-04C51194DF16}"/>
              </a:ext>
            </a:extLst>
          </p:cNvPr>
          <p:cNvSpPr txBox="1">
            <a:spLocks/>
          </p:cNvSpPr>
          <p:nvPr userDrawn="1"/>
        </p:nvSpPr>
        <p:spPr>
          <a:xfrm>
            <a:off x="1291988" y="119743"/>
            <a:ext cx="10558928" cy="5474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kumimoji="1" sz="1800" b="1" kern="12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j-cs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j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C0C57C6-E7DF-4C33-B2F6-8819BEC3C4A7}"/>
              </a:ext>
            </a:extLst>
          </p:cNvPr>
          <p:cNvSpPr/>
          <p:nvPr userDrawn="1"/>
        </p:nvSpPr>
        <p:spPr>
          <a:xfrm>
            <a:off x="0" y="6695544"/>
            <a:ext cx="12192000" cy="1624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F32AFAD6-FFBD-4B78-9AD5-094048CCE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3E7F362-645E-47E4-9C64-EA633C37FE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7871" y="119744"/>
            <a:ext cx="993656" cy="61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73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4F40BDB-5C7A-4968-B20F-140BC1028711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2954525-FCD5-4F81-8102-05801311E8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605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4F40BDB-5C7A-4968-B20F-140BC1028711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2954525-FCD5-4F81-8102-05801311E8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762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4F40BDB-5C7A-4968-B20F-140BC1028711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2954525-FCD5-4F81-8102-05801311E8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45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4F40BDB-5C7A-4968-B20F-140BC1028711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2954525-FCD5-4F81-8102-05801311E8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88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4F40BDB-5C7A-4968-B20F-140BC1028711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2954525-FCD5-4F81-8102-05801311E8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42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4F40BDB-5C7A-4968-B20F-140BC1028711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2954525-FCD5-4F81-8102-05801311E8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56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4F40BDB-5C7A-4968-B20F-140BC1028711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2954525-FCD5-4F81-8102-05801311E8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14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42359980-113D-4574-AF7B-FD63BE734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699" y="25892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dirty="0"/>
              <a:t>2020</a:t>
            </a:r>
            <a:r>
              <a:rPr lang="ja-JP" altLang="en-US" dirty="0"/>
              <a:t>年度</a:t>
            </a:r>
            <a:r>
              <a:rPr lang="en-US" altLang="ja-JP" dirty="0"/>
              <a:t>GW</a:t>
            </a:r>
            <a:r>
              <a:rPr lang="ja-JP" altLang="en-US" dirty="0"/>
              <a:t>企画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589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4699" y="25892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7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8EA117-3DBA-434B-9E0F-0B8A08261EF2}"/>
              </a:ext>
            </a:extLst>
          </p:cNvPr>
          <p:cNvSpPr txBox="1"/>
          <p:nvPr/>
        </p:nvSpPr>
        <p:spPr>
          <a:xfrm>
            <a:off x="2532704" y="246498"/>
            <a:ext cx="7889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上野</a:t>
            </a: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駅　臨時広告掲出例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304C6109-591D-4345-9CE4-DC3A808A7BCC}"/>
              </a:ext>
            </a:extLst>
          </p:cNvPr>
          <p:cNvSpPr txBox="1"/>
          <p:nvPr/>
        </p:nvSpPr>
        <p:spPr>
          <a:xfrm>
            <a:off x="5996192" y="6653727"/>
            <a:ext cx="3202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endParaRPr lang="ja-JP" altLang="en-US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60" name="図 2">
            <a:extLst>
              <a:ext uri="{FF2B5EF4-FFF2-40B4-BE49-F238E27FC236}">
                <a16:creationId xmlns:a16="http://schemas.microsoft.com/office/drawing/2014/main" id="{0DC3B409-9B24-4307-8BF8-8D2B85FEB8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80" r="14558"/>
          <a:stretch/>
        </p:blipFill>
        <p:spPr bwMode="auto">
          <a:xfrm>
            <a:off x="2220297" y="1748151"/>
            <a:ext cx="7176354" cy="481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FB9E6C62-EB23-46D7-89A9-189C32ACA931}"/>
              </a:ext>
            </a:extLst>
          </p:cNvPr>
          <p:cNvCxnSpPr>
            <a:cxnSpLocks/>
          </p:cNvCxnSpPr>
          <p:nvPr/>
        </p:nvCxnSpPr>
        <p:spPr>
          <a:xfrm>
            <a:off x="3707769" y="4409192"/>
            <a:ext cx="96530" cy="3469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F05D5170-FD50-4E4F-8FB8-23D61F4D54B1}"/>
              </a:ext>
            </a:extLst>
          </p:cNvPr>
          <p:cNvSpPr/>
          <p:nvPr/>
        </p:nvSpPr>
        <p:spPr>
          <a:xfrm>
            <a:off x="1764771" y="5926201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B0×3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A3219EB6-0446-4AE0-97B6-68B239D87D4B}"/>
              </a:ext>
            </a:extLst>
          </p:cNvPr>
          <p:cNvSpPr/>
          <p:nvPr/>
        </p:nvSpPr>
        <p:spPr>
          <a:xfrm>
            <a:off x="3587510" y="4333029"/>
            <a:ext cx="330217" cy="2675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AFA4CB4C-1FB1-4F56-BC77-FA0F882ADE83}"/>
              </a:ext>
            </a:extLst>
          </p:cNvPr>
          <p:cNvCxnSpPr>
            <a:cxnSpLocks/>
            <a:stCxn id="65" idx="4"/>
            <a:endCxn id="64" idx="0"/>
          </p:cNvCxnSpPr>
          <p:nvPr/>
        </p:nvCxnSpPr>
        <p:spPr>
          <a:xfrm flipH="1">
            <a:off x="2532704" y="4600595"/>
            <a:ext cx="1219914" cy="132560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1FF420BE-0869-4F80-95F9-4D4133B3040E}"/>
              </a:ext>
            </a:extLst>
          </p:cNvPr>
          <p:cNvCxnSpPr>
            <a:cxnSpLocks/>
          </p:cNvCxnSpPr>
          <p:nvPr/>
        </p:nvCxnSpPr>
        <p:spPr>
          <a:xfrm>
            <a:off x="3970381" y="4081357"/>
            <a:ext cx="89696" cy="323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3D7FFB1E-8070-410C-B108-EB934429F903}"/>
              </a:ext>
            </a:extLst>
          </p:cNvPr>
          <p:cNvCxnSpPr>
            <a:cxnSpLocks/>
          </p:cNvCxnSpPr>
          <p:nvPr/>
        </p:nvCxnSpPr>
        <p:spPr>
          <a:xfrm>
            <a:off x="4779130" y="4933281"/>
            <a:ext cx="83229" cy="5829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878E098A-02C8-41DB-BE14-B1A99D37EFC6}"/>
              </a:ext>
            </a:extLst>
          </p:cNvPr>
          <p:cNvCxnSpPr>
            <a:cxnSpLocks/>
          </p:cNvCxnSpPr>
          <p:nvPr/>
        </p:nvCxnSpPr>
        <p:spPr>
          <a:xfrm flipH="1">
            <a:off x="5380370" y="4786348"/>
            <a:ext cx="61184" cy="570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B537E836-98E7-43E8-8543-66ED02AFF419}"/>
              </a:ext>
            </a:extLst>
          </p:cNvPr>
          <p:cNvSpPr/>
          <p:nvPr/>
        </p:nvSpPr>
        <p:spPr>
          <a:xfrm>
            <a:off x="3490017" y="5926201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B0×3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2" name="楕円 101">
            <a:extLst>
              <a:ext uri="{FF2B5EF4-FFF2-40B4-BE49-F238E27FC236}">
                <a16:creationId xmlns:a16="http://schemas.microsoft.com/office/drawing/2014/main" id="{4E2A975D-B10A-4F4F-86D4-60A4363C16E2}"/>
              </a:ext>
            </a:extLst>
          </p:cNvPr>
          <p:cNvSpPr/>
          <p:nvPr/>
        </p:nvSpPr>
        <p:spPr>
          <a:xfrm>
            <a:off x="4655635" y="4843376"/>
            <a:ext cx="330217" cy="2675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1F0CBA1E-13A5-4127-A690-7F37A46BF636}"/>
              </a:ext>
            </a:extLst>
          </p:cNvPr>
          <p:cNvCxnSpPr>
            <a:cxnSpLocks/>
            <a:stCxn id="102" idx="4"/>
            <a:endCxn id="101" idx="0"/>
          </p:cNvCxnSpPr>
          <p:nvPr/>
        </p:nvCxnSpPr>
        <p:spPr>
          <a:xfrm flipH="1">
            <a:off x="4257951" y="5110943"/>
            <a:ext cx="562793" cy="81525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1DA1C9E3-FB52-4BD2-ABC5-AC595EA9B5DA}"/>
              </a:ext>
            </a:extLst>
          </p:cNvPr>
          <p:cNvSpPr/>
          <p:nvPr/>
        </p:nvSpPr>
        <p:spPr>
          <a:xfrm>
            <a:off x="1754896" y="3219276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B0×3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5" name="楕円 104">
            <a:extLst>
              <a:ext uri="{FF2B5EF4-FFF2-40B4-BE49-F238E27FC236}">
                <a16:creationId xmlns:a16="http://schemas.microsoft.com/office/drawing/2014/main" id="{51FAC5B5-DA2C-407E-A2C3-E13002FF0EAD}"/>
              </a:ext>
            </a:extLst>
          </p:cNvPr>
          <p:cNvSpPr/>
          <p:nvPr/>
        </p:nvSpPr>
        <p:spPr>
          <a:xfrm>
            <a:off x="3850121" y="3947573"/>
            <a:ext cx="330217" cy="2675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10" name="直線コネクタ 109">
            <a:extLst>
              <a:ext uri="{FF2B5EF4-FFF2-40B4-BE49-F238E27FC236}">
                <a16:creationId xmlns:a16="http://schemas.microsoft.com/office/drawing/2014/main" id="{9A0075D8-DBBA-421F-9731-8B9CC42AB387}"/>
              </a:ext>
            </a:extLst>
          </p:cNvPr>
          <p:cNvCxnSpPr>
            <a:cxnSpLocks/>
            <a:stCxn id="105" idx="1"/>
            <a:endCxn id="104" idx="3"/>
          </p:cNvCxnSpPr>
          <p:nvPr/>
        </p:nvCxnSpPr>
        <p:spPr>
          <a:xfrm flipH="1" flipV="1">
            <a:off x="3290763" y="3490331"/>
            <a:ext cx="607717" cy="49642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C20CA56B-CFAC-4DC0-B3E0-4C900D208B06}"/>
              </a:ext>
            </a:extLst>
          </p:cNvPr>
          <p:cNvSpPr/>
          <p:nvPr/>
        </p:nvSpPr>
        <p:spPr>
          <a:xfrm>
            <a:off x="3412404" y="2923715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2" name="楕円 111">
            <a:extLst>
              <a:ext uri="{FF2B5EF4-FFF2-40B4-BE49-F238E27FC236}">
                <a16:creationId xmlns:a16="http://schemas.microsoft.com/office/drawing/2014/main" id="{AEC35D77-9D7F-40E0-B24A-C8CC5E0BCBEC}"/>
              </a:ext>
            </a:extLst>
          </p:cNvPr>
          <p:cNvSpPr/>
          <p:nvPr/>
        </p:nvSpPr>
        <p:spPr>
          <a:xfrm>
            <a:off x="5200994" y="4652565"/>
            <a:ext cx="330217" cy="2675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13" name="直線コネクタ 112">
            <a:extLst>
              <a:ext uri="{FF2B5EF4-FFF2-40B4-BE49-F238E27FC236}">
                <a16:creationId xmlns:a16="http://schemas.microsoft.com/office/drawing/2014/main" id="{472B91F2-EC51-43D4-91B1-30EC1E7D761C}"/>
              </a:ext>
            </a:extLst>
          </p:cNvPr>
          <p:cNvCxnSpPr>
            <a:cxnSpLocks/>
            <a:stCxn id="112" idx="1"/>
            <a:endCxn id="111" idx="2"/>
          </p:cNvCxnSpPr>
          <p:nvPr/>
        </p:nvCxnSpPr>
        <p:spPr>
          <a:xfrm flipH="1" flipV="1">
            <a:off x="4180338" y="3465825"/>
            <a:ext cx="1069015" cy="1225924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99484CF8-C5E3-4C15-A4A8-7E0FC9AACAD2}"/>
              </a:ext>
            </a:extLst>
          </p:cNvPr>
          <p:cNvCxnSpPr>
            <a:cxnSpLocks/>
          </p:cNvCxnSpPr>
          <p:nvPr/>
        </p:nvCxnSpPr>
        <p:spPr>
          <a:xfrm flipV="1">
            <a:off x="8591967" y="5306183"/>
            <a:ext cx="79841" cy="8054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55F1B27E-102A-4567-9C6E-88D816890706}"/>
              </a:ext>
            </a:extLst>
          </p:cNvPr>
          <p:cNvSpPr/>
          <p:nvPr/>
        </p:nvSpPr>
        <p:spPr>
          <a:xfrm>
            <a:off x="9008969" y="3947573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3" name="楕円 122">
            <a:extLst>
              <a:ext uri="{FF2B5EF4-FFF2-40B4-BE49-F238E27FC236}">
                <a16:creationId xmlns:a16="http://schemas.microsoft.com/office/drawing/2014/main" id="{566A4CD8-BFD5-4B0E-8C49-0AB7B7E24DC9}"/>
              </a:ext>
            </a:extLst>
          </p:cNvPr>
          <p:cNvSpPr/>
          <p:nvPr/>
        </p:nvSpPr>
        <p:spPr>
          <a:xfrm>
            <a:off x="8498305" y="5201653"/>
            <a:ext cx="225824" cy="2286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42D6D71C-EB2B-4A80-858B-1C91918A549A}"/>
              </a:ext>
            </a:extLst>
          </p:cNvPr>
          <p:cNvCxnSpPr>
            <a:cxnSpLocks/>
            <a:stCxn id="123" idx="7"/>
            <a:endCxn id="122" idx="2"/>
          </p:cNvCxnSpPr>
          <p:nvPr/>
        </p:nvCxnSpPr>
        <p:spPr>
          <a:xfrm flipV="1">
            <a:off x="8691058" y="4489683"/>
            <a:ext cx="1085844" cy="74546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5D875162-08B6-4471-AF56-76E4F1E0E8A5}"/>
              </a:ext>
            </a:extLst>
          </p:cNvPr>
          <p:cNvCxnSpPr>
            <a:cxnSpLocks/>
          </p:cNvCxnSpPr>
          <p:nvPr/>
        </p:nvCxnSpPr>
        <p:spPr>
          <a:xfrm>
            <a:off x="6421539" y="3837403"/>
            <a:ext cx="93074" cy="1493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B9C5186E-6BAD-4298-8872-CB1EE77FD9EB}"/>
              </a:ext>
            </a:extLst>
          </p:cNvPr>
          <p:cNvSpPr/>
          <p:nvPr/>
        </p:nvSpPr>
        <p:spPr>
          <a:xfrm>
            <a:off x="9008969" y="2851851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B0×4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8" name="楕円 127">
            <a:extLst>
              <a:ext uri="{FF2B5EF4-FFF2-40B4-BE49-F238E27FC236}">
                <a16:creationId xmlns:a16="http://schemas.microsoft.com/office/drawing/2014/main" id="{A647AA8A-515E-4A3F-9A65-8BD29A6B7206}"/>
              </a:ext>
            </a:extLst>
          </p:cNvPr>
          <p:cNvSpPr/>
          <p:nvPr/>
        </p:nvSpPr>
        <p:spPr>
          <a:xfrm>
            <a:off x="6302968" y="3778296"/>
            <a:ext cx="330217" cy="2675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29" name="直線コネクタ 128">
            <a:extLst>
              <a:ext uri="{FF2B5EF4-FFF2-40B4-BE49-F238E27FC236}">
                <a16:creationId xmlns:a16="http://schemas.microsoft.com/office/drawing/2014/main" id="{2B8AA43F-C6B5-46AE-B4E5-16AC16ED5939}"/>
              </a:ext>
            </a:extLst>
          </p:cNvPr>
          <p:cNvCxnSpPr>
            <a:cxnSpLocks/>
            <a:stCxn id="128" idx="6"/>
            <a:endCxn id="127" idx="1"/>
          </p:cNvCxnSpPr>
          <p:nvPr/>
        </p:nvCxnSpPr>
        <p:spPr>
          <a:xfrm flipV="1">
            <a:off x="6633185" y="3122907"/>
            <a:ext cx="2375785" cy="78917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BF29A48A-066D-466E-A392-6DCFC08F7A70}"/>
              </a:ext>
            </a:extLst>
          </p:cNvPr>
          <p:cNvCxnSpPr>
            <a:cxnSpLocks/>
          </p:cNvCxnSpPr>
          <p:nvPr/>
        </p:nvCxnSpPr>
        <p:spPr>
          <a:xfrm>
            <a:off x="5559474" y="2785730"/>
            <a:ext cx="83229" cy="204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B2D800BD-AB17-4616-8A49-579DD8E8B71C}"/>
              </a:ext>
            </a:extLst>
          </p:cNvPr>
          <p:cNvSpPr/>
          <p:nvPr/>
        </p:nvSpPr>
        <p:spPr>
          <a:xfrm>
            <a:off x="2226921" y="2084506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1" name="楕円 140">
            <a:extLst>
              <a:ext uri="{FF2B5EF4-FFF2-40B4-BE49-F238E27FC236}">
                <a16:creationId xmlns:a16="http://schemas.microsoft.com/office/drawing/2014/main" id="{9B5EA727-934A-4176-92AA-CA0D417F219D}"/>
              </a:ext>
            </a:extLst>
          </p:cNvPr>
          <p:cNvSpPr/>
          <p:nvPr/>
        </p:nvSpPr>
        <p:spPr>
          <a:xfrm>
            <a:off x="5410963" y="2676457"/>
            <a:ext cx="330217" cy="3961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42" name="直線コネクタ 141">
            <a:extLst>
              <a:ext uri="{FF2B5EF4-FFF2-40B4-BE49-F238E27FC236}">
                <a16:creationId xmlns:a16="http://schemas.microsoft.com/office/drawing/2014/main" id="{E43B80DF-DFB2-43CE-BB63-47D8E62A361C}"/>
              </a:ext>
            </a:extLst>
          </p:cNvPr>
          <p:cNvCxnSpPr>
            <a:cxnSpLocks/>
            <a:stCxn id="141" idx="2"/>
            <a:endCxn id="136" idx="3"/>
          </p:cNvCxnSpPr>
          <p:nvPr/>
        </p:nvCxnSpPr>
        <p:spPr>
          <a:xfrm flipH="1" flipV="1">
            <a:off x="3762788" y="2355562"/>
            <a:ext cx="1648175" cy="51897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>
            <a:extLst>
              <a:ext uri="{FF2B5EF4-FFF2-40B4-BE49-F238E27FC236}">
                <a16:creationId xmlns:a16="http://schemas.microsoft.com/office/drawing/2014/main" id="{FA8CB4DD-6DDE-41D4-BA6C-31C0D2F24D59}"/>
              </a:ext>
            </a:extLst>
          </p:cNvPr>
          <p:cNvCxnSpPr>
            <a:cxnSpLocks/>
          </p:cNvCxnSpPr>
          <p:nvPr/>
        </p:nvCxnSpPr>
        <p:spPr>
          <a:xfrm>
            <a:off x="5545739" y="2973571"/>
            <a:ext cx="83229" cy="204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コネクタ 144">
            <a:extLst>
              <a:ext uri="{FF2B5EF4-FFF2-40B4-BE49-F238E27FC236}">
                <a16:creationId xmlns:a16="http://schemas.microsoft.com/office/drawing/2014/main" id="{EE7650B0-2702-43EC-BA65-E57345F67FBC}"/>
              </a:ext>
            </a:extLst>
          </p:cNvPr>
          <p:cNvCxnSpPr>
            <a:cxnSpLocks/>
          </p:cNvCxnSpPr>
          <p:nvPr/>
        </p:nvCxnSpPr>
        <p:spPr>
          <a:xfrm>
            <a:off x="5587352" y="2043290"/>
            <a:ext cx="0" cy="9697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>
            <a:extLst>
              <a:ext uri="{FF2B5EF4-FFF2-40B4-BE49-F238E27FC236}">
                <a16:creationId xmlns:a16="http://schemas.microsoft.com/office/drawing/2014/main" id="{00E74217-F844-45D8-BA75-E00A7D8AF6A9}"/>
              </a:ext>
            </a:extLst>
          </p:cNvPr>
          <p:cNvCxnSpPr>
            <a:cxnSpLocks/>
          </p:cNvCxnSpPr>
          <p:nvPr/>
        </p:nvCxnSpPr>
        <p:spPr>
          <a:xfrm>
            <a:off x="5637830" y="2084506"/>
            <a:ext cx="0" cy="557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>
            <a:extLst>
              <a:ext uri="{FF2B5EF4-FFF2-40B4-BE49-F238E27FC236}">
                <a16:creationId xmlns:a16="http://schemas.microsoft.com/office/drawing/2014/main" id="{E857687D-4FB4-4CCE-B0DD-A052B6F3A791}"/>
              </a:ext>
            </a:extLst>
          </p:cNvPr>
          <p:cNvCxnSpPr>
            <a:cxnSpLocks/>
          </p:cNvCxnSpPr>
          <p:nvPr/>
        </p:nvCxnSpPr>
        <p:spPr>
          <a:xfrm>
            <a:off x="5714559" y="2084506"/>
            <a:ext cx="0" cy="557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楕円 153">
            <a:extLst>
              <a:ext uri="{FF2B5EF4-FFF2-40B4-BE49-F238E27FC236}">
                <a16:creationId xmlns:a16="http://schemas.microsoft.com/office/drawing/2014/main" id="{65221DAB-61B4-4B58-9E69-0AE57A814052}"/>
              </a:ext>
            </a:extLst>
          </p:cNvPr>
          <p:cNvSpPr/>
          <p:nvPr/>
        </p:nvSpPr>
        <p:spPr>
          <a:xfrm>
            <a:off x="5531210" y="1999022"/>
            <a:ext cx="135573" cy="1929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55" name="直線コネクタ 154">
            <a:extLst>
              <a:ext uri="{FF2B5EF4-FFF2-40B4-BE49-F238E27FC236}">
                <a16:creationId xmlns:a16="http://schemas.microsoft.com/office/drawing/2014/main" id="{6B358917-BC9D-4711-8785-D0EF3FE7C941}"/>
              </a:ext>
            </a:extLst>
          </p:cNvPr>
          <p:cNvCxnSpPr>
            <a:cxnSpLocks/>
            <a:stCxn id="154" idx="2"/>
            <a:endCxn id="156" idx="3"/>
          </p:cNvCxnSpPr>
          <p:nvPr/>
        </p:nvCxnSpPr>
        <p:spPr>
          <a:xfrm flipH="1" flipV="1">
            <a:off x="4484193" y="1519311"/>
            <a:ext cx="1047017" cy="576204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6CC0F904-05FE-4644-987F-950B3EB6CCCC}"/>
              </a:ext>
            </a:extLst>
          </p:cNvPr>
          <p:cNvSpPr/>
          <p:nvPr/>
        </p:nvSpPr>
        <p:spPr>
          <a:xfrm>
            <a:off x="2948326" y="1248256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B0×3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7" name="楕円 156">
            <a:extLst>
              <a:ext uri="{FF2B5EF4-FFF2-40B4-BE49-F238E27FC236}">
                <a16:creationId xmlns:a16="http://schemas.microsoft.com/office/drawing/2014/main" id="{D02B04AB-6FF4-483D-8DCA-08C4C402BF08}"/>
              </a:ext>
            </a:extLst>
          </p:cNvPr>
          <p:cNvSpPr/>
          <p:nvPr/>
        </p:nvSpPr>
        <p:spPr>
          <a:xfrm>
            <a:off x="5682708" y="2025471"/>
            <a:ext cx="125766" cy="173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58" name="直線コネクタ 157">
            <a:extLst>
              <a:ext uri="{FF2B5EF4-FFF2-40B4-BE49-F238E27FC236}">
                <a16:creationId xmlns:a16="http://schemas.microsoft.com/office/drawing/2014/main" id="{B5DCDED8-7703-4005-8E5F-DBF8A350263C}"/>
              </a:ext>
            </a:extLst>
          </p:cNvPr>
          <p:cNvCxnSpPr>
            <a:cxnSpLocks/>
            <a:stCxn id="157" idx="0"/>
            <a:endCxn id="164" idx="2"/>
          </p:cNvCxnSpPr>
          <p:nvPr/>
        </p:nvCxnSpPr>
        <p:spPr>
          <a:xfrm flipH="1" flipV="1">
            <a:off x="5454905" y="1348037"/>
            <a:ext cx="290686" cy="677435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正方形/長方形 163">
            <a:extLst>
              <a:ext uri="{FF2B5EF4-FFF2-40B4-BE49-F238E27FC236}">
                <a16:creationId xmlns:a16="http://schemas.microsoft.com/office/drawing/2014/main" id="{3D7F0BC5-2ED8-4198-90E2-1BD73AE09E69}"/>
              </a:ext>
            </a:extLst>
          </p:cNvPr>
          <p:cNvSpPr/>
          <p:nvPr/>
        </p:nvSpPr>
        <p:spPr>
          <a:xfrm>
            <a:off x="4686972" y="805926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69" name="直線コネクタ 168">
            <a:extLst>
              <a:ext uri="{FF2B5EF4-FFF2-40B4-BE49-F238E27FC236}">
                <a16:creationId xmlns:a16="http://schemas.microsoft.com/office/drawing/2014/main" id="{22494FAB-263B-4E53-9CFA-F7B9397F51DE}"/>
              </a:ext>
            </a:extLst>
          </p:cNvPr>
          <p:cNvCxnSpPr>
            <a:cxnSpLocks/>
          </p:cNvCxnSpPr>
          <p:nvPr/>
        </p:nvCxnSpPr>
        <p:spPr>
          <a:xfrm>
            <a:off x="5911362" y="2095516"/>
            <a:ext cx="0" cy="5171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>
            <a:extLst>
              <a:ext uri="{FF2B5EF4-FFF2-40B4-BE49-F238E27FC236}">
                <a16:creationId xmlns:a16="http://schemas.microsoft.com/office/drawing/2014/main" id="{3C95DAFB-8084-4231-80B6-8F8621067DFA}"/>
              </a:ext>
            </a:extLst>
          </p:cNvPr>
          <p:cNvCxnSpPr>
            <a:cxnSpLocks/>
          </p:cNvCxnSpPr>
          <p:nvPr/>
        </p:nvCxnSpPr>
        <p:spPr>
          <a:xfrm>
            <a:off x="5956186" y="2065678"/>
            <a:ext cx="0" cy="815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>
            <a:extLst>
              <a:ext uri="{FF2B5EF4-FFF2-40B4-BE49-F238E27FC236}">
                <a16:creationId xmlns:a16="http://schemas.microsoft.com/office/drawing/2014/main" id="{B8D37964-2580-4B8E-BF68-580757FD8DB0}"/>
              </a:ext>
            </a:extLst>
          </p:cNvPr>
          <p:cNvCxnSpPr>
            <a:cxnSpLocks/>
          </p:cNvCxnSpPr>
          <p:nvPr/>
        </p:nvCxnSpPr>
        <p:spPr>
          <a:xfrm>
            <a:off x="5979238" y="2128937"/>
            <a:ext cx="0" cy="703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コネクタ 175">
            <a:extLst>
              <a:ext uri="{FF2B5EF4-FFF2-40B4-BE49-F238E27FC236}">
                <a16:creationId xmlns:a16="http://schemas.microsoft.com/office/drawing/2014/main" id="{29CBA2AB-AF01-4502-80FE-10158059F2A5}"/>
              </a:ext>
            </a:extLst>
          </p:cNvPr>
          <p:cNvCxnSpPr>
            <a:cxnSpLocks/>
          </p:cNvCxnSpPr>
          <p:nvPr/>
        </p:nvCxnSpPr>
        <p:spPr>
          <a:xfrm>
            <a:off x="6025342" y="2128937"/>
            <a:ext cx="0" cy="703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楕円 179">
            <a:extLst>
              <a:ext uri="{FF2B5EF4-FFF2-40B4-BE49-F238E27FC236}">
                <a16:creationId xmlns:a16="http://schemas.microsoft.com/office/drawing/2014/main" id="{70B673F2-C1EF-4151-9D49-70E7CA9EF4CA}"/>
              </a:ext>
            </a:extLst>
          </p:cNvPr>
          <p:cNvSpPr/>
          <p:nvPr/>
        </p:nvSpPr>
        <p:spPr>
          <a:xfrm>
            <a:off x="5854577" y="2018178"/>
            <a:ext cx="125766" cy="173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181" name="楕円 180">
            <a:extLst>
              <a:ext uri="{FF2B5EF4-FFF2-40B4-BE49-F238E27FC236}">
                <a16:creationId xmlns:a16="http://schemas.microsoft.com/office/drawing/2014/main" id="{6AB0076D-3B69-4BC2-B460-CD06B764ADB7}"/>
              </a:ext>
            </a:extLst>
          </p:cNvPr>
          <p:cNvSpPr/>
          <p:nvPr/>
        </p:nvSpPr>
        <p:spPr>
          <a:xfrm>
            <a:off x="5966090" y="2084506"/>
            <a:ext cx="125766" cy="173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82" name="直線コネクタ 181">
            <a:extLst>
              <a:ext uri="{FF2B5EF4-FFF2-40B4-BE49-F238E27FC236}">
                <a16:creationId xmlns:a16="http://schemas.microsoft.com/office/drawing/2014/main" id="{10ED3424-80BF-4FA4-A0A9-7970269F985E}"/>
              </a:ext>
            </a:extLst>
          </p:cNvPr>
          <p:cNvCxnSpPr>
            <a:cxnSpLocks/>
            <a:stCxn id="180" idx="0"/>
            <a:endCxn id="183" idx="2"/>
          </p:cNvCxnSpPr>
          <p:nvPr/>
        </p:nvCxnSpPr>
        <p:spPr>
          <a:xfrm flipV="1">
            <a:off x="5917460" y="1348036"/>
            <a:ext cx="1254586" cy="67014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正方形/長方形 182">
            <a:extLst>
              <a:ext uri="{FF2B5EF4-FFF2-40B4-BE49-F238E27FC236}">
                <a16:creationId xmlns:a16="http://schemas.microsoft.com/office/drawing/2014/main" id="{DB10339F-7CE7-44F5-B8F2-1C632DF35AB0}"/>
              </a:ext>
            </a:extLst>
          </p:cNvPr>
          <p:cNvSpPr/>
          <p:nvPr/>
        </p:nvSpPr>
        <p:spPr>
          <a:xfrm>
            <a:off x="6404113" y="805926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84" name="直線コネクタ 183">
            <a:extLst>
              <a:ext uri="{FF2B5EF4-FFF2-40B4-BE49-F238E27FC236}">
                <a16:creationId xmlns:a16="http://schemas.microsoft.com/office/drawing/2014/main" id="{5212C231-7810-431E-92DF-ACFCF693A65C}"/>
              </a:ext>
            </a:extLst>
          </p:cNvPr>
          <p:cNvCxnSpPr>
            <a:cxnSpLocks/>
            <a:endCxn id="186" idx="1"/>
          </p:cNvCxnSpPr>
          <p:nvPr/>
        </p:nvCxnSpPr>
        <p:spPr>
          <a:xfrm flipV="1">
            <a:off x="6101759" y="1770022"/>
            <a:ext cx="1197872" cy="39077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正方形/長方形 185">
            <a:extLst>
              <a:ext uri="{FF2B5EF4-FFF2-40B4-BE49-F238E27FC236}">
                <a16:creationId xmlns:a16="http://schemas.microsoft.com/office/drawing/2014/main" id="{F4407C6D-59E0-4DF3-B14A-A2DCCE4BAAB1}"/>
              </a:ext>
            </a:extLst>
          </p:cNvPr>
          <p:cNvSpPr/>
          <p:nvPr/>
        </p:nvSpPr>
        <p:spPr>
          <a:xfrm>
            <a:off x="7299631" y="1498967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3B653A4-6B9A-42B7-85B5-0404979F2426}"/>
              </a:ext>
            </a:extLst>
          </p:cNvPr>
          <p:cNvSpPr/>
          <p:nvPr/>
        </p:nvSpPr>
        <p:spPr>
          <a:xfrm>
            <a:off x="6732468" y="1683107"/>
            <a:ext cx="327786" cy="1243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pic>
        <p:nvPicPr>
          <p:cNvPr id="55" name="図 2">
            <a:extLst>
              <a:ext uri="{FF2B5EF4-FFF2-40B4-BE49-F238E27FC236}">
                <a16:creationId xmlns:a16="http://schemas.microsoft.com/office/drawing/2014/main" id="{F274C453-359E-4EB4-95A3-59D29B642C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50" t="87429"/>
          <a:stretch/>
        </p:blipFill>
        <p:spPr bwMode="auto">
          <a:xfrm>
            <a:off x="9216292" y="5805443"/>
            <a:ext cx="1403648" cy="803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39F02BF-64B4-4325-88B9-2830577FC12F}"/>
              </a:ext>
            </a:extLst>
          </p:cNvPr>
          <p:cNvSpPr txBox="1"/>
          <p:nvPr/>
        </p:nvSpPr>
        <p:spPr>
          <a:xfrm>
            <a:off x="6148592" y="6674748"/>
            <a:ext cx="3202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703414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8EA117-3DBA-434B-9E0F-0B8A08261EF2}"/>
              </a:ext>
            </a:extLst>
          </p:cNvPr>
          <p:cNvSpPr txBox="1"/>
          <p:nvPr/>
        </p:nvSpPr>
        <p:spPr>
          <a:xfrm>
            <a:off x="2532704" y="246498"/>
            <a:ext cx="7889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（丸・副）新宿三丁目</a:t>
            </a: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駅　臨時広告掲出例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EA75BF0-7180-44E5-A342-34517AF898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5667"/>
          <a:stretch/>
        </p:blipFill>
        <p:spPr>
          <a:xfrm>
            <a:off x="1629941" y="1027817"/>
            <a:ext cx="8968357" cy="4097636"/>
          </a:xfrm>
          <a:prstGeom prst="rect">
            <a:avLst/>
          </a:prstGeom>
        </p:spPr>
      </p:pic>
      <p:sp>
        <p:nvSpPr>
          <p:cNvPr id="36" name="フリーフォーム: 図形 35">
            <a:extLst>
              <a:ext uri="{FF2B5EF4-FFF2-40B4-BE49-F238E27FC236}">
                <a16:creationId xmlns:a16="http://schemas.microsoft.com/office/drawing/2014/main" id="{199A3E6F-4EFA-496A-89A4-40CAE436BDA1}"/>
              </a:ext>
            </a:extLst>
          </p:cNvPr>
          <p:cNvSpPr/>
          <p:nvPr/>
        </p:nvSpPr>
        <p:spPr>
          <a:xfrm rot="20710378" flipV="1">
            <a:off x="4119532" y="2281820"/>
            <a:ext cx="98075" cy="52821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37" name="フリーフォーム: 図形 36">
            <a:extLst>
              <a:ext uri="{FF2B5EF4-FFF2-40B4-BE49-F238E27FC236}">
                <a16:creationId xmlns:a16="http://schemas.microsoft.com/office/drawing/2014/main" id="{5AB8448D-BF2A-41AD-8FB7-0D6931792AB0}"/>
              </a:ext>
            </a:extLst>
          </p:cNvPr>
          <p:cNvSpPr/>
          <p:nvPr/>
        </p:nvSpPr>
        <p:spPr>
          <a:xfrm rot="20710378" flipV="1">
            <a:off x="4119532" y="2338500"/>
            <a:ext cx="98075" cy="52821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38" name="フリーフォーム: 図形 37">
            <a:extLst>
              <a:ext uri="{FF2B5EF4-FFF2-40B4-BE49-F238E27FC236}">
                <a16:creationId xmlns:a16="http://schemas.microsoft.com/office/drawing/2014/main" id="{D00519F4-65FA-4C90-B7E4-D9484924A91C}"/>
              </a:ext>
            </a:extLst>
          </p:cNvPr>
          <p:cNvSpPr/>
          <p:nvPr/>
        </p:nvSpPr>
        <p:spPr>
          <a:xfrm rot="20970541" flipV="1">
            <a:off x="4936596" y="2406227"/>
            <a:ext cx="162355" cy="65262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39" name="フリーフォーム: 図形 38">
            <a:extLst>
              <a:ext uri="{FF2B5EF4-FFF2-40B4-BE49-F238E27FC236}">
                <a16:creationId xmlns:a16="http://schemas.microsoft.com/office/drawing/2014/main" id="{0B9F5E2E-D2A2-4A81-82DE-B3F2CBD5FC17}"/>
              </a:ext>
            </a:extLst>
          </p:cNvPr>
          <p:cNvSpPr/>
          <p:nvPr/>
        </p:nvSpPr>
        <p:spPr>
          <a:xfrm rot="21046824" flipV="1">
            <a:off x="4935126" y="2503760"/>
            <a:ext cx="162355" cy="65262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0" name="フリーフォーム: 図形 39">
            <a:extLst>
              <a:ext uri="{FF2B5EF4-FFF2-40B4-BE49-F238E27FC236}">
                <a16:creationId xmlns:a16="http://schemas.microsoft.com/office/drawing/2014/main" id="{63D00877-14CB-4EAE-AF94-57D3EE9612AA}"/>
              </a:ext>
            </a:extLst>
          </p:cNvPr>
          <p:cNvSpPr/>
          <p:nvPr/>
        </p:nvSpPr>
        <p:spPr>
          <a:xfrm rot="21010878" flipV="1">
            <a:off x="6681977" y="2731882"/>
            <a:ext cx="162355" cy="65262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2" name="フリーフォーム: 図形 41">
            <a:extLst>
              <a:ext uri="{FF2B5EF4-FFF2-40B4-BE49-F238E27FC236}">
                <a16:creationId xmlns:a16="http://schemas.microsoft.com/office/drawing/2014/main" id="{A439F3EE-1238-4444-BA92-D15EC728E38C}"/>
              </a:ext>
            </a:extLst>
          </p:cNvPr>
          <p:cNvSpPr/>
          <p:nvPr/>
        </p:nvSpPr>
        <p:spPr>
          <a:xfrm rot="20970541" flipV="1">
            <a:off x="6681769" y="2834558"/>
            <a:ext cx="162355" cy="65262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9C3F4994-3C75-4767-9008-F57B91018C4F}"/>
              </a:ext>
            </a:extLst>
          </p:cNvPr>
          <p:cNvSpPr/>
          <p:nvPr/>
        </p:nvSpPr>
        <p:spPr>
          <a:xfrm>
            <a:off x="3966763" y="2236035"/>
            <a:ext cx="387065" cy="2205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06886BF9-462C-4EA2-A921-EE1ACB403CCE}"/>
              </a:ext>
            </a:extLst>
          </p:cNvPr>
          <p:cNvSpPr/>
          <p:nvPr/>
        </p:nvSpPr>
        <p:spPr>
          <a:xfrm>
            <a:off x="4822770" y="2375450"/>
            <a:ext cx="387065" cy="2205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23270C70-FDA1-4912-A648-76FFBAE6E538}"/>
              </a:ext>
            </a:extLst>
          </p:cNvPr>
          <p:cNvSpPr/>
          <p:nvPr/>
        </p:nvSpPr>
        <p:spPr>
          <a:xfrm>
            <a:off x="6569413" y="2688827"/>
            <a:ext cx="388049" cy="2613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881D187-F3C7-46CF-A3F4-FB3F5D443C54}"/>
              </a:ext>
            </a:extLst>
          </p:cNvPr>
          <p:cNvSpPr/>
          <p:nvPr/>
        </p:nvSpPr>
        <p:spPr>
          <a:xfrm>
            <a:off x="3073031" y="3015985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zh-TW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0DAC7DF7-5360-4A9D-810E-FECA5D31528A}"/>
              </a:ext>
            </a:extLst>
          </p:cNvPr>
          <p:cNvSpPr/>
          <p:nvPr/>
        </p:nvSpPr>
        <p:spPr>
          <a:xfrm>
            <a:off x="5209834" y="1273889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7EADEBA3-FAEA-476F-92F4-45ED7648C5E7}"/>
              </a:ext>
            </a:extLst>
          </p:cNvPr>
          <p:cNvSpPr/>
          <p:nvPr/>
        </p:nvSpPr>
        <p:spPr>
          <a:xfrm>
            <a:off x="7354664" y="1544944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3B83261D-59B2-4BF4-91D6-CC2FFD82CD55}"/>
              </a:ext>
            </a:extLst>
          </p:cNvPr>
          <p:cNvCxnSpPr>
            <a:cxnSpLocks/>
            <a:stCxn id="48" idx="0"/>
            <a:endCxn id="43" idx="4"/>
          </p:cNvCxnSpPr>
          <p:nvPr/>
        </p:nvCxnSpPr>
        <p:spPr>
          <a:xfrm flipV="1">
            <a:off x="3840965" y="2456585"/>
            <a:ext cx="319331" cy="5594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BA60A321-F9B9-4AED-923F-180C2D8392F3}"/>
              </a:ext>
            </a:extLst>
          </p:cNvPr>
          <p:cNvCxnSpPr>
            <a:cxnSpLocks/>
            <a:endCxn id="49" idx="2"/>
          </p:cNvCxnSpPr>
          <p:nvPr/>
        </p:nvCxnSpPr>
        <p:spPr>
          <a:xfrm flipV="1">
            <a:off x="5035319" y="1815999"/>
            <a:ext cx="942448" cy="5540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86DE1A32-BA43-4182-A0F8-0D7A1A62FEAA}"/>
              </a:ext>
            </a:extLst>
          </p:cNvPr>
          <p:cNvCxnSpPr>
            <a:cxnSpLocks/>
            <a:stCxn id="47" idx="0"/>
            <a:endCxn id="50" idx="2"/>
          </p:cNvCxnSpPr>
          <p:nvPr/>
        </p:nvCxnSpPr>
        <p:spPr>
          <a:xfrm flipV="1">
            <a:off x="6763437" y="2087055"/>
            <a:ext cx="1359160" cy="60177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EA81EEED-ED4D-4E83-93A2-4726BE295F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8876" y="5254584"/>
            <a:ext cx="5974598" cy="1079086"/>
          </a:xfrm>
          <a:prstGeom prst="rect">
            <a:avLst/>
          </a:prstGeom>
        </p:spPr>
      </p:pic>
      <p:pic>
        <p:nvPicPr>
          <p:cNvPr id="60" name="図 2">
            <a:extLst>
              <a:ext uri="{FF2B5EF4-FFF2-40B4-BE49-F238E27FC236}">
                <a16:creationId xmlns:a16="http://schemas.microsoft.com/office/drawing/2014/main" id="{54F2D412-33B0-4080-9BDE-635D97D16D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43" t="83263" r="2470"/>
          <a:stretch/>
        </p:blipFill>
        <p:spPr bwMode="auto">
          <a:xfrm>
            <a:off x="8644952" y="4141404"/>
            <a:ext cx="1224136" cy="940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A457EDC1-BDA1-4BDE-A899-EE52762CCC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83424" y="4161646"/>
            <a:ext cx="1298561" cy="920576"/>
          </a:xfrm>
          <a:prstGeom prst="rect">
            <a:avLst/>
          </a:prstGeom>
        </p:spPr>
      </p:pic>
      <p:sp>
        <p:nvSpPr>
          <p:cNvPr id="62" name="フリーフォーム: 図形 61">
            <a:extLst>
              <a:ext uri="{FF2B5EF4-FFF2-40B4-BE49-F238E27FC236}">
                <a16:creationId xmlns:a16="http://schemas.microsoft.com/office/drawing/2014/main" id="{3A67EBE2-C48D-46E3-869E-E84BA7591DDE}"/>
              </a:ext>
            </a:extLst>
          </p:cNvPr>
          <p:cNvSpPr/>
          <p:nvPr/>
        </p:nvSpPr>
        <p:spPr>
          <a:xfrm rot="20399170" flipV="1">
            <a:off x="5107927" y="5822560"/>
            <a:ext cx="162355" cy="65262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63" name="フリーフォーム: 図形 62">
            <a:extLst>
              <a:ext uri="{FF2B5EF4-FFF2-40B4-BE49-F238E27FC236}">
                <a16:creationId xmlns:a16="http://schemas.microsoft.com/office/drawing/2014/main" id="{D3BBF844-FF62-459B-8B24-7A023C97805B}"/>
              </a:ext>
            </a:extLst>
          </p:cNvPr>
          <p:cNvSpPr/>
          <p:nvPr/>
        </p:nvSpPr>
        <p:spPr>
          <a:xfrm rot="20328197" flipV="1">
            <a:off x="5101172" y="5938836"/>
            <a:ext cx="162355" cy="65262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69" name="フリーフォーム: 図形 68">
            <a:extLst>
              <a:ext uri="{FF2B5EF4-FFF2-40B4-BE49-F238E27FC236}">
                <a16:creationId xmlns:a16="http://schemas.microsoft.com/office/drawing/2014/main" id="{CE90A1A1-C534-48A4-A869-EC4C7CF43400}"/>
              </a:ext>
            </a:extLst>
          </p:cNvPr>
          <p:cNvSpPr/>
          <p:nvPr/>
        </p:nvSpPr>
        <p:spPr>
          <a:xfrm rot="20328197" flipV="1">
            <a:off x="5915016" y="5879060"/>
            <a:ext cx="162355" cy="65262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99F262DC-97A1-4AFE-948F-69A71388853C}"/>
              </a:ext>
            </a:extLst>
          </p:cNvPr>
          <p:cNvSpPr/>
          <p:nvPr/>
        </p:nvSpPr>
        <p:spPr>
          <a:xfrm>
            <a:off x="3286903" y="4610141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B0×5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B0×3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A4979B7A-D057-46A8-AA44-0A90514FFA38}"/>
              </a:ext>
            </a:extLst>
          </p:cNvPr>
          <p:cNvSpPr/>
          <p:nvPr/>
        </p:nvSpPr>
        <p:spPr>
          <a:xfrm>
            <a:off x="5478340" y="4945027"/>
            <a:ext cx="1472790" cy="38047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B0×4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3537FD9C-69D8-4FF2-B28E-AE26A819F22F}"/>
              </a:ext>
            </a:extLst>
          </p:cNvPr>
          <p:cNvCxnSpPr>
            <a:cxnSpLocks/>
            <a:endCxn id="73" idx="0"/>
          </p:cNvCxnSpPr>
          <p:nvPr/>
        </p:nvCxnSpPr>
        <p:spPr>
          <a:xfrm>
            <a:off x="4054837" y="5163253"/>
            <a:ext cx="1134267" cy="638808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楕円 72">
            <a:extLst>
              <a:ext uri="{FF2B5EF4-FFF2-40B4-BE49-F238E27FC236}">
                <a16:creationId xmlns:a16="http://schemas.microsoft.com/office/drawing/2014/main" id="{6606041F-0D77-4684-AA9E-AA880C779E74}"/>
              </a:ext>
            </a:extLst>
          </p:cNvPr>
          <p:cNvSpPr/>
          <p:nvPr/>
        </p:nvSpPr>
        <p:spPr>
          <a:xfrm>
            <a:off x="4995571" y="5802062"/>
            <a:ext cx="387065" cy="2205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74" name="楕円 73">
            <a:extLst>
              <a:ext uri="{FF2B5EF4-FFF2-40B4-BE49-F238E27FC236}">
                <a16:creationId xmlns:a16="http://schemas.microsoft.com/office/drawing/2014/main" id="{B3C03345-7147-445F-8E47-8420F500EF72}"/>
              </a:ext>
            </a:extLst>
          </p:cNvPr>
          <p:cNvSpPr/>
          <p:nvPr/>
        </p:nvSpPr>
        <p:spPr>
          <a:xfrm>
            <a:off x="5784235" y="5801416"/>
            <a:ext cx="387065" cy="2205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85D808A0-8274-4C00-AEF3-D6E6E24DEF8F}"/>
              </a:ext>
            </a:extLst>
          </p:cNvPr>
          <p:cNvCxnSpPr>
            <a:cxnSpLocks/>
            <a:stCxn id="71" idx="2"/>
            <a:endCxn id="74" idx="0"/>
          </p:cNvCxnSpPr>
          <p:nvPr/>
        </p:nvCxnSpPr>
        <p:spPr>
          <a:xfrm flipH="1">
            <a:off x="5977767" y="5325503"/>
            <a:ext cx="236968" cy="47591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E7B8DB7-E6F2-4CB1-863C-35DA7879C89B}"/>
              </a:ext>
            </a:extLst>
          </p:cNvPr>
          <p:cNvSpPr txBox="1"/>
          <p:nvPr/>
        </p:nvSpPr>
        <p:spPr>
          <a:xfrm>
            <a:off x="6148592" y="6674748"/>
            <a:ext cx="3202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046642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8EA117-3DBA-434B-9E0F-0B8A08261EF2}"/>
              </a:ext>
            </a:extLst>
          </p:cNvPr>
          <p:cNvSpPr txBox="1"/>
          <p:nvPr/>
        </p:nvSpPr>
        <p:spPr>
          <a:xfrm>
            <a:off x="2532704" y="246498"/>
            <a:ext cx="7889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六本木</a:t>
            </a: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駅　臨時広告掲出例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4E7DA62-D62D-4339-8D18-844FD20C91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13"/>
          <a:stretch/>
        </p:blipFill>
        <p:spPr>
          <a:xfrm>
            <a:off x="1748628" y="720937"/>
            <a:ext cx="8495128" cy="5932790"/>
          </a:xfrm>
          <a:prstGeom prst="rect">
            <a:avLst/>
          </a:prstGeom>
        </p:spPr>
      </p:pic>
      <p:sp>
        <p:nvSpPr>
          <p:cNvPr id="24" name="フリーフォーム: 図形 23">
            <a:extLst>
              <a:ext uri="{FF2B5EF4-FFF2-40B4-BE49-F238E27FC236}">
                <a16:creationId xmlns:a16="http://schemas.microsoft.com/office/drawing/2014/main" id="{F82CCAEB-30CC-4B72-99C3-3ADCB7D84C95}"/>
              </a:ext>
            </a:extLst>
          </p:cNvPr>
          <p:cNvSpPr/>
          <p:nvPr/>
        </p:nvSpPr>
        <p:spPr>
          <a:xfrm rot="21296433" flipV="1">
            <a:off x="7451040" y="3558268"/>
            <a:ext cx="91967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25" name="フリーフォーム: 図形 24">
            <a:extLst>
              <a:ext uri="{FF2B5EF4-FFF2-40B4-BE49-F238E27FC236}">
                <a16:creationId xmlns:a16="http://schemas.microsoft.com/office/drawing/2014/main" id="{E454D68F-5787-4520-AB8E-9861A7694114}"/>
              </a:ext>
            </a:extLst>
          </p:cNvPr>
          <p:cNvSpPr/>
          <p:nvPr/>
        </p:nvSpPr>
        <p:spPr>
          <a:xfrm rot="864872" flipV="1">
            <a:off x="3031111" y="1770874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26" name="フリーフォーム: 図形 25">
            <a:extLst>
              <a:ext uri="{FF2B5EF4-FFF2-40B4-BE49-F238E27FC236}">
                <a16:creationId xmlns:a16="http://schemas.microsoft.com/office/drawing/2014/main" id="{6A5BEB3F-1462-4598-B769-7EB7B7DE0857}"/>
              </a:ext>
            </a:extLst>
          </p:cNvPr>
          <p:cNvSpPr/>
          <p:nvPr/>
        </p:nvSpPr>
        <p:spPr>
          <a:xfrm rot="864872" flipV="1">
            <a:off x="3172880" y="1365064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27" name="フリーフォーム: 図形 26">
            <a:extLst>
              <a:ext uri="{FF2B5EF4-FFF2-40B4-BE49-F238E27FC236}">
                <a16:creationId xmlns:a16="http://schemas.microsoft.com/office/drawing/2014/main" id="{4B4C6CD4-2666-42AE-90F5-E003FE99B73C}"/>
              </a:ext>
            </a:extLst>
          </p:cNvPr>
          <p:cNvSpPr/>
          <p:nvPr/>
        </p:nvSpPr>
        <p:spPr>
          <a:xfrm rot="864872" flipV="1">
            <a:off x="3210920" y="1230026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28" name="フリーフォーム: 図形 27">
            <a:extLst>
              <a:ext uri="{FF2B5EF4-FFF2-40B4-BE49-F238E27FC236}">
                <a16:creationId xmlns:a16="http://schemas.microsoft.com/office/drawing/2014/main" id="{5EC2E30E-47D9-4374-B923-DC7C24A7916F}"/>
              </a:ext>
            </a:extLst>
          </p:cNvPr>
          <p:cNvSpPr/>
          <p:nvPr/>
        </p:nvSpPr>
        <p:spPr>
          <a:xfrm flipV="1">
            <a:off x="7323121" y="2623250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29" name="フリーフォーム: 図形 28">
            <a:extLst>
              <a:ext uri="{FF2B5EF4-FFF2-40B4-BE49-F238E27FC236}">
                <a16:creationId xmlns:a16="http://schemas.microsoft.com/office/drawing/2014/main" id="{B60AFCC7-ABC4-4612-9833-C9B4907D8B39}"/>
              </a:ext>
            </a:extLst>
          </p:cNvPr>
          <p:cNvSpPr/>
          <p:nvPr/>
        </p:nvSpPr>
        <p:spPr>
          <a:xfrm flipV="1">
            <a:off x="7323121" y="2761525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30" name="フリーフォーム: 図形 29">
            <a:extLst>
              <a:ext uri="{FF2B5EF4-FFF2-40B4-BE49-F238E27FC236}">
                <a16:creationId xmlns:a16="http://schemas.microsoft.com/office/drawing/2014/main" id="{8517A08B-A534-4837-B453-8981EEE3C16C}"/>
              </a:ext>
            </a:extLst>
          </p:cNvPr>
          <p:cNvSpPr/>
          <p:nvPr/>
        </p:nvSpPr>
        <p:spPr>
          <a:xfrm flipV="1">
            <a:off x="8427135" y="2940454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31" name="フリーフォーム: 図形 30">
            <a:extLst>
              <a:ext uri="{FF2B5EF4-FFF2-40B4-BE49-F238E27FC236}">
                <a16:creationId xmlns:a16="http://schemas.microsoft.com/office/drawing/2014/main" id="{CEBFDFC7-D297-40EE-B534-F803E78130C4}"/>
              </a:ext>
            </a:extLst>
          </p:cNvPr>
          <p:cNvSpPr/>
          <p:nvPr/>
        </p:nvSpPr>
        <p:spPr>
          <a:xfrm flipV="1">
            <a:off x="8427135" y="3022399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32" name="フリーフォーム: 図形 31">
            <a:extLst>
              <a:ext uri="{FF2B5EF4-FFF2-40B4-BE49-F238E27FC236}">
                <a16:creationId xmlns:a16="http://schemas.microsoft.com/office/drawing/2014/main" id="{6E6643C9-BA76-4E0D-89D7-A05D1C6DF284}"/>
              </a:ext>
            </a:extLst>
          </p:cNvPr>
          <p:cNvSpPr/>
          <p:nvPr/>
        </p:nvSpPr>
        <p:spPr>
          <a:xfrm flipV="1">
            <a:off x="8340184" y="3483032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33" name="フリーフォーム: 図形 32">
            <a:extLst>
              <a:ext uri="{FF2B5EF4-FFF2-40B4-BE49-F238E27FC236}">
                <a16:creationId xmlns:a16="http://schemas.microsoft.com/office/drawing/2014/main" id="{37E44ACF-F110-4606-83C1-2E47A3DDFF77}"/>
              </a:ext>
            </a:extLst>
          </p:cNvPr>
          <p:cNvSpPr/>
          <p:nvPr/>
        </p:nvSpPr>
        <p:spPr>
          <a:xfrm flipV="1">
            <a:off x="8340184" y="3629462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34" name="フリーフォーム: 図形 33">
            <a:extLst>
              <a:ext uri="{FF2B5EF4-FFF2-40B4-BE49-F238E27FC236}">
                <a16:creationId xmlns:a16="http://schemas.microsoft.com/office/drawing/2014/main" id="{1951B019-1A11-420A-978E-DE150C2E27CA}"/>
              </a:ext>
            </a:extLst>
          </p:cNvPr>
          <p:cNvSpPr/>
          <p:nvPr/>
        </p:nvSpPr>
        <p:spPr>
          <a:xfrm rot="21296433" flipV="1">
            <a:off x="8006155" y="3762782"/>
            <a:ext cx="91967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C07458BA-E022-4190-9B04-12797FBA7B68}"/>
              </a:ext>
            </a:extLst>
          </p:cNvPr>
          <p:cNvSpPr/>
          <p:nvPr/>
        </p:nvSpPr>
        <p:spPr>
          <a:xfrm rot="864872" flipV="1">
            <a:off x="2941207" y="1922638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1" name="フリーフォーム: 図形 40">
            <a:extLst>
              <a:ext uri="{FF2B5EF4-FFF2-40B4-BE49-F238E27FC236}">
                <a16:creationId xmlns:a16="http://schemas.microsoft.com/office/drawing/2014/main" id="{0E2F02B6-07E8-4C95-834D-1F570FEE7620}"/>
              </a:ext>
            </a:extLst>
          </p:cNvPr>
          <p:cNvSpPr/>
          <p:nvPr/>
        </p:nvSpPr>
        <p:spPr>
          <a:xfrm rot="864872" flipV="1">
            <a:off x="2993071" y="2940454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2" name="フリーフォーム: 図形 41">
            <a:extLst>
              <a:ext uri="{FF2B5EF4-FFF2-40B4-BE49-F238E27FC236}">
                <a16:creationId xmlns:a16="http://schemas.microsoft.com/office/drawing/2014/main" id="{E549887F-5510-4133-9E28-40390B76EF63}"/>
              </a:ext>
            </a:extLst>
          </p:cNvPr>
          <p:cNvSpPr/>
          <p:nvPr/>
        </p:nvSpPr>
        <p:spPr>
          <a:xfrm rot="864872" flipV="1">
            <a:off x="2941206" y="3089044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5" name="フリーフォーム: 図形 44">
            <a:extLst>
              <a:ext uri="{FF2B5EF4-FFF2-40B4-BE49-F238E27FC236}">
                <a16:creationId xmlns:a16="http://schemas.microsoft.com/office/drawing/2014/main" id="{10048CD0-9126-4DD4-A9C9-09C7C539CA99}"/>
              </a:ext>
            </a:extLst>
          </p:cNvPr>
          <p:cNvSpPr/>
          <p:nvPr/>
        </p:nvSpPr>
        <p:spPr>
          <a:xfrm rot="864872" flipV="1">
            <a:off x="2813261" y="3433808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6" name="フリーフォーム: 図形 45">
            <a:extLst>
              <a:ext uri="{FF2B5EF4-FFF2-40B4-BE49-F238E27FC236}">
                <a16:creationId xmlns:a16="http://schemas.microsoft.com/office/drawing/2014/main" id="{6918A9CE-42F2-4111-A72E-21616F31A1A1}"/>
              </a:ext>
            </a:extLst>
          </p:cNvPr>
          <p:cNvSpPr/>
          <p:nvPr/>
        </p:nvSpPr>
        <p:spPr>
          <a:xfrm rot="864872" flipV="1">
            <a:off x="2761396" y="3637247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52" name="フリーフォーム: 図形 51">
            <a:extLst>
              <a:ext uri="{FF2B5EF4-FFF2-40B4-BE49-F238E27FC236}">
                <a16:creationId xmlns:a16="http://schemas.microsoft.com/office/drawing/2014/main" id="{E26313C3-B6FC-49CB-85C3-4EA61FE075F9}"/>
              </a:ext>
            </a:extLst>
          </p:cNvPr>
          <p:cNvSpPr/>
          <p:nvPr/>
        </p:nvSpPr>
        <p:spPr>
          <a:xfrm rot="21233682" flipV="1">
            <a:off x="7917366" y="4114494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53" name="フリーフォーム: 図形 52">
            <a:extLst>
              <a:ext uri="{FF2B5EF4-FFF2-40B4-BE49-F238E27FC236}">
                <a16:creationId xmlns:a16="http://schemas.microsoft.com/office/drawing/2014/main" id="{26256322-445F-4E73-AD0C-79C98B45B674}"/>
              </a:ext>
            </a:extLst>
          </p:cNvPr>
          <p:cNvSpPr/>
          <p:nvPr/>
        </p:nvSpPr>
        <p:spPr>
          <a:xfrm rot="21306717" flipV="1">
            <a:off x="7927551" y="4201516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54" name="フリーフォーム: 図形 53">
            <a:extLst>
              <a:ext uri="{FF2B5EF4-FFF2-40B4-BE49-F238E27FC236}">
                <a16:creationId xmlns:a16="http://schemas.microsoft.com/office/drawing/2014/main" id="{7D22495F-7529-4BF1-86F2-3CAD803D2E9E}"/>
              </a:ext>
            </a:extLst>
          </p:cNvPr>
          <p:cNvSpPr/>
          <p:nvPr/>
        </p:nvSpPr>
        <p:spPr>
          <a:xfrm rot="21378107" flipV="1">
            <a:off x="7828476" y="4720756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56" name="フリーフォーム: 図形 55">
            <a:extLst>
              <a:ext uri="{FF2B5EF4-FFF2-40B4-BE49-F238E27FC236}">
                <a16:creationId xmlns:a16="http://schemas.microsoft.com/office/drawing/2014/main" id="{C40475CF-BEC1-4827-824C-B7D197FEBE0F}"/>
              </a:ext>
            </a:extLst>
          </p:cNvPr>
          <p:cNvSpPr/>
          <p:nvPr/>
        </p:nvSpPr>
        <p:spPr>
          <a:xfrm rot="21447256" flipV="1">
            <a:off x="7828840" y="4864592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DC30B3BF-E0AF-45EC-BFCE-7AF53562D736}"/>
              </a:ext>
            </a:extLst>
          </p:cNvPr>
          <p:cNvSpPr/>
          <p:nvPr/>
        </p:nvSpPr>
        <p:spPr>
          <a:xfrm>
            <a:off x="3025094" y="1182179"/>
            <a:ext cx="495665" cy="2724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F481B811-CF71-4596-AF2A-BBCA9F029FF0}"/>
              </a:ext>
            </a:extLst>
          </p:cNvPr>
          <p:cNvSpPr/>
          <p:nvPr/>
        </p:nvSpPr>
        <p:spPr>
          <a:xfrm>
            <a:off x="2832190" y="1721596"/>
            <a:ext cx="495665" cy="2724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64" name="楕円 63">
            <a:extLst>
              <a:ext uri="{FF2B5EF4-FFF2-40B4-BE49-F238E27FC236}">
                <a16:creationId xmlns:a16="http://schemas.microsoft.com/office/drawing/2014/main" id="{7A8FB478-732A-4212-A142-7EDBEA02A503}"/>
              </a:ext>
            </a:extLst>
          </p:cNvPr>
          <p:cNvSpPr/>
          <p:nvPr/>
        </p:nvSpPr>
        <p:spPr>
          <a:xfrm>
            <a:off x="2810308" y="2895033"/>
            <a:ext cx="495665" cy="2724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CC37749A-7374-4439-A6E2-C38D44BE73F4}"/>
              </a:ext>
            </a:extLst>
          </p:cNvPr>
          <p:cNvSpPr/>
          <p:nvPr/>
        </p:nvSpPr>
        <p:spPr>
          <a:xfrm>
            <a:off x="2600514" y="3369674"/>
            <a:ext cx="517548" cy="3891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68" name="楕円 67">
            <a:extLst>
              <a:ext uri="{FF2B5EF4-FFF2-40B4-BE49-F238E27FC236}">
                <a16:creationId xmlns:a16="http://schemas.microsoft.com/office/drawing/2014/main" id="{6E0A0782-3C94-4AE5-A17C-DC343784AD3C}"/>
              </a:ext>
            </a:extLst>
          </p:cNvPr>
          <p:cNvSpPr/>
          <p:nvPr/>
        </p:nvSpPr>
        <p:spPr>
          <a:xfrm>
            <a:off x="7190428" y="2527924"/>
            <a:ext cx="445614" cy="3307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70" name="楕円 69">
            <a:extLst>
              <a:ext uri="{FF2B5EF4-FFF2-40B4-BE49-F238E27FC236}">
                <a16:creationId xmlns:a16="http://schemas.microsoft.com/office/drawing/2014/main" id="{15D0A726-3A96-4D68-9527-582305297B15}"/>
              </a:ext>
            </a:extLst>
          </p:cNvPr>
          <p:cNvSpPr/>
          <p:nvPr/>
        </p:nvSpPr>
        <p:spPr>
          <a:xfrm>
            <a:off x="8344828" y="2850140"/>
            <a:ext cx="338516" cy="2720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71" name="楕円 70">
            <a:extLst>
              <a:ext uri="{FF2B5EF4-FFF2-40B4-BE49-F238E27FC236}">
                <a16:creationId xmlns:a16="http://schemas.microsoft.com/office/drawing/2014/main" id="{980C54A0-A595-40F3-876E-FD39EDB944FC}"/>
              </a:ext>
            </a:extLst>
          </p:cNvPr>
          <p:cNvSpPr/>
          <p:nvPr/>
        </p:nvSpPr>
        <p:spPr>
          <a:xfrm>
            <a:off x="8258803" y="3412882"/>
            <a:ext cx="363307" cy="2966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72" name="楕円 71">
            <a:extLst>
              <a:ext uri="{FF2B5EF4-FFF2-40B4-BE49-F238E27FC236}">
                <a16:creationId xmlns:a16="http://schemas.microsoft.com/office/drawing/2014/main" id="{4F323D41-DC1F-40EF-95C8-930E0CFA3BAF}"/>
              </a:ext>
            </a:extLst>
          </p:cNvPr>
          <p:cNvSpPr/>
          <p:nvPr/>
        </p:nvSpPr>
        <p:spPr>
          <a:xfrm>
            <a:off x="7780865" y="4003941"/>
            <a:ext cx="445614" cy="3307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73" name="楕円 72">
            <a:extLst>
              <a:ext uri="{FF2B5EF4-FFF2-40B4-BE49-F238E27FC236}">
                <a16:creationId xmlns:a16="http://schemas.microsoft.com/office/drawing/2014/main" id="{619F7172-FDBA-4372-AB99-F88E5AB967D5}"/>
              </a:ext>
            </a:extLst>
          </p:cNvPr>
          <p:cNvSpPr/>
          <p:nvPr/>
        </p:nvSpPr>
        <p:spPr>
          <a:xfrm>
            <a:off x="7703112" y="4641190"/>
            <a:ext cx="445614" cy="3307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89E362B6-25EA-46DA-BBBB-26D824C9B3D3}"/>
              </a:ext>
            </a:extLst>
          </p:cNvPr>
          <p:cNvSpPr/>
          <p:nvPr/>
        </p:nvSpPr>
        <p:spPr>
          <a:xfrm>
            <a:off x="5228259" y="846940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B0×4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B0×4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BAE92861-1B9C-4C91-AFEE-B120054F90A1}"/>
              </a:ext>
            </a:extLst>
          </p:cNvPr>
          <p:cNvSpPr/>
          <p:nvPr/>
        </p:nvSpPr>
        <p:spPr>
          <a:xfrm>
            <a:off x="5249939" y="1478892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B0×4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B0×4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E3DCA2FF-8A6F-40A3-A8CE-F59DB38D1781}"/>
              </a:ext>
            </a:extLst>
          </p:cNvPr>
          <p:cNvSpPr/>
          <p:nvPr/>
        </p:nvSpPr>
        <p:spPr>
          <a:xfrm>
            <a:off x="8580919" y="938195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zh-TW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B0×3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B0×3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8B347947-3BC2-4169-85EA-38399ECD37B3}"/>
              </a:ext>
            </a:extLst>
          </p:cNvPr>
          <p:cNvSpPr/>
          <p:nvPr/>
        </p:nvSpPr>
        <p:spPr>
          <a:xfrm>
            <a:off x="6916953" y="1209099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B0×3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B0×3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DAB2DD9C-AAB4-4754-8CCA-85BF88CDEED9}"/>
              </a:ext>
            </a:extLst>
          </p:cNvPr>
          <p:cNvSpPr/>
          <p:nvPr/>
        </p:nvSpPr>
        <p:spPr>
          <a:xfrm>
            <a:off x="8885846" y="1749947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B0×3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B0×3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9B446D53-D5ED-4547-B9C9-157064049B7F}"/>
              </a:ext>
            </a:extLst>
          </p:cNvPr>
          <p:cNvSpPr/>
          <p:nvPr/>
        </p:nvSpPr>
        <p:spPr>
          <a:xfrm>
            <a:off x="3830255" y="4743125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AACB8065-86FB-4DB8-B82E-E3AC68A510AA}"/>
              </a:ext>
            </a:extLst>
          </p:cNvPr>
          <p:cNvSpPr/>
          <p:nvPr/>
        </p:nvSpPr>
        <p:spPr>
          <a:xfrm>
            <a:off x="2170319" y="4743125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D407AFB6-C961-4142-BCBF-75E4D5440081}"/>
              </a:ext>
            </a:extLst>
          </p:cNvPr>
          <p:cNvSpPr/>
          <p:nvPr/>
        </p:nvSpPr>
        <p:spPr>
          <a:xfrm>
            <a:off x="5816508" y="5026352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zh-TW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D480A2F5-7165-4A1F-8AD7-744F7CAECBC2}"/>
              </a:ext>
            </a:extLst>
          </p:cNvPr>
          <p:cNvSpPr/>
          <p:nvPr/>
        </p:nvSpPr>
        <p:spPr>
          <a:xfrm>
            <a:off x="7544843" y="5232668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53FAB56A-DD09-48F3-987D-375E7AB1C8C4}"/>
              </a:ext>
            </a:extLst>
          </p:cNvPr>
          <p:cNvCxnSpPr>
            <a:cxnSpLocks/>
            <a:endCxn id="74" idx="1"/>
          </p:cNvCxnSpPr>
          <p:nvPr/>
        </p:nvCxnSpPr>
        <p:spPr>
          <a:xfrm flipV="1">
            <a:off x="3523747" y="1117995"/>
            <a:ext cx="1704513" cy="22614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69230DEB-101B-4E7C-A4D6-68D4FF85C7E2}"/>
              </a:ext>
            </a:extLst>
          </p:cNvPr>
          <p:cNvCxnSpPr>
            <a:cxnSpLocks/>
          </p:cNvCxnSpPr>
          <p:nvPr/>
        </p:nvCxnSpPr>
        <p:spPr>
          <a:xfrm flipV="1">
            <a:off x="3349213" y="1757304"/>
            <a:ext cx="1879046" cy="90587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1E6B904F-299C-47D3-85AD-D4718F4F62C0}"/>
              </a:ext>
            </a:extLst>
          </p:cNvPr>
          <p:cNvCxnSpPr>
            <a:cxnSpLocks/>
            <a:endCxn id="80" idx="0"/>
          </p:cNvCxnSpPr>
          <p:nvPr/>
        </p:nvCxnSpPr>
        <p:spPr>
          <a:xfrm>
            <a:off x="2880798" y="3765769"/>
            <a:ext cx="57454" cy="977357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B7856FFF-5605-418B-AEC6-11134DEF4716}"/>
              </a:ext>
            </a:extLst>
          </p:cNvPr>
          <p:cNvCxnSpPr>
            <a:cxnSpLocks/>
            <a:endCxn id="79" idx="0"/>
          </p:cNvCxnSpPr>
          <p:nvPr/>
        </p:nvCxnSpPr>
        <p:spPr>
          <a:xfrm>
            <a:off x="3318370" y="3065621"/>
            <a:ext cx="1279819" cy="1677504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C1D263AC-91D6-4232-A1B9-73BC15796A4F}"/>
              </a:ext>
            </a:extLst>
          </p:cNvPr>
          <p:cNvCxnSpPr>
            <a:cxnSpLocks/>
            <a:endCxn id="68" idx="0"/>
          </p:cNvCxnSpPr>
          <p:nvPr/>
        </p:nvCxnSpPr>
        <p:spPr>
          <a:xfrm flipH="1">
            <a:off x="7413235" y="1760484"/>
            <a:ext cx="287040" cy="767441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C56757C2-DFE9-4182-AA13-F90E3021D18F}"/>
              </a:ext>
            </a:extLst>
          </p:cNvPr>
          <p:cNvCxnSpPr>
            <a:cxnSpLocks/>
          </p:cNvCxnSpPr>
          <p:nvPr/>
        </p:nvCxnSpPr>
        <p:spPr>
          <a:xfrm flipH="1">
            <a:off x="8514086" y="1466599"/>
            <a:ext cx="250176" cy="140602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6B28FB2A-A4A9-4314-90F6-A8EC357E252D}"/>
              </a:ext>
            </a:extLst>
          </p:cNvPr>
          <p:cNvCxnSpPr>
            <a:cxnSpLocks/>
            <a:stCxn id="78" idx="2"/>
          </p:cNvCxnSpPr>
          <p:nvPr/>
        </p:nvCxnSpPr>
        <p:spPr>
          <a:xfrm flipH="1">
            <a:off x="8514087" y="2292057"/>
            <a:ext cx="1139692" cy="1122674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130B378A-0C60-4B63-9FA1-7438676E991B}"/>
              </a:ext>
            </a:extLst>
          </p:cNvPr>
          <p:cNvCxnSpPr>
            <a:cxnSpLocks/>
            <a:stCxn id="72" idx="2"/>
            <a:endCxn id="81" idx="0"/>
          </p:cNvCxnSpPr>
          <p:nvPr/>
        </p:nvCxnSpPr>
        <p:spPr>
          <a:xfrm flipH="1">
            <a:off x="6584441" y="4169332"/>
            <a:ext cx="1196424" cy="857021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AD011286-7A57-4203-B44E-BA58DF3078A6}"/>
              </a:ext>
            </a:extLst>
          </p:cNvPr>
          <p:cNvCxnSpPr>
            <a:cxnSpLocks/>
            <a:stCxn id="82" idx="0"/>
            <a:endCxn id="73" idx="4"/>
          </p:cNvCxnSpPr>
          <p:nvPr/>
        </p:nvCxnSpPr>
        <p:spPr>
          <a:xfrm flipH="1" flipV="1">
            <a:off x="7925920" y="4971970"/>
            <a:ext cx="386857" cy="260698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フリーフォーム: 図形 91">
            <a:extLst>
              <a:ext uri="{FF2B5EF4-FFF2-40B4-BE49-F238E27FC236}">
                <a16:creationId xmlns:a16="http://schemas.microsoft.com/office/drawing/2014/main" id="{00DB7701-3349-4516-942A-D691B025B5D7}"/>
              </a:ext>
            </a:extLst>
          </p:cNvPr>
          <p:cNvSpPr/>
          <p:nvPr/>
        </p:nvSpPr>
        <p:spPr>
          <a:xfrm rot="21169879" flipV="1">
            <a:off x="6555188" y="3853142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93" name="フリーフォーム: 図形 92">
            <a:extLst>
              <a:ext uri="{FF2B5EF4-FFF2-40B4-BE49-F238E27FC236}">
                <a16:creationId xmlns:a16="http://schemas.microsoft.com/office/drawing/2014/main" id="{12978411-45F9-481B-A565-4C08FC2B59A2}"/>
              </a:ext>
            </a:extLst>
          </p:cNvPr>
          <p:cNvSpPr/>
          <p:nvPr/>
        </p:nvSpPr>
        <p:spPr>
          <a:xfrm rot="21169879" flipV="1">
            <a:off x="6555188" y="3996715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4E64E428-DE2C-4ABD-B984-9A8E0D13D133}"/>
              </a:ext>
            </a:extLst>
          </p:cNvPr>
          <p:cNvSpPr/>
          <p:nvPr/>
        </p:nvSpPr>
        <p:spPr>
          <a:xfrm>
            <a:off x="4778924" y="2858704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zh-TW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6" name="楕円 95">
            <a:extLst>
              <a:ext uri="{FF2B5EF4-FFF2-40B4-BE49-F238E27FC236}">
                <a16:creationId xmlns:a16="http://schemas.microsoft.com/office/drawing/2014/main" id="{73B37BC8-A3D3-4F19-A413-3A5AA44E9997}"/>
              </a:ext>
            </a:extLst>
          </p:cNvPr>
          <p:cNvSpPr/>
          <p:nvPr/>
        </p:nvSpPr>
        <p:spPr>
          <a:xfrm>
            <a:off x="6419332" y="3769139"/>
            <a:ext cx="445614" cy="3307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306B0B9A-597F-43CD-A919-E9BD26F2C327}"/>
              </a:ext>
            </a:extLst>
          </p:cNvPr>
          <p:cNvCxnSpPr>
            <a:cxnSpLocks/>
            <a:stCxn id="96" idx="0"/>
            <a:endCxn id="94" idx="2"/>
          </p:cNvCxnSpPr>
          <p:nvPr/>
        </p:nvCxnSpPr>
        <p:spPr>
          <a:xfrm flipH="1" flipV="1">
            <a:off x="5546857" y="3400815"/>
            <a:ext cx="1095282" cy="368325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楕円 98">
            <a:extLst>
              <a:ext uri="{FF2B5EF4-FFF2-40B4-BE49-F238E27FC236}">
                <a16:creationId xmlns:a16="http://schemas.microsoft.com/office/drawing/2014/main" id="{4526C568-F63E-4CB2-9AE5-D4F4BA8E9AA2}"/>
              </a:ext>
            </a:extLst>
          </p:cNvPr>
          <p:cNvSpPr/>
          <p:nvPr/>
        </p:nvSpPr>
        <p:spPr>
          <a:xfrm rot="1234590">
            <a:off x="7258965" y="3465592"/>
            <a:ext cx="1028732" cy="3307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8FC8AE38-2241-4967-AB33-7693ED848678}"/>
              </a:ext>
            </a:extLst>
          </p:cNvPr>
          <p:cNvSpPr/>
          <p:nvPr/>
        </p:nvSpPr>
        <p:spPr>
          <a:xfrm>
            <a:off x="5432437" y="2186392"/>
            <a:ext cx="1353369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コンコース：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コンコース：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3FFD9205-D3D7-4377-8A80-294A248E3D15}"/>
              </a:ext>
            </a:extLst>
          </p:cNvPr>
          <p:cNvCxnSpPr>
            <a:cxnSpLocks/>
            <a:stCxn id="99" idx="2"/>
          </p:cNvCxnSpPr>
          <p:nvPr/>
        </p:nvCxnSpPr>
        <p:spPr>
          <a:xfrm flipH="1" flipV="1">
            <a:off x="6353920" y="2753436"/>
            <a:ext cx="937860" cy="696768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F1FF74D2-EBAB-4534-8966-643259953CC9}"/>
              </a:ext>
            </a:extLst>
          </p:cNvPr>
          <p:cNvSpPr txBox="1"/>
          <p:nvPr/>
        </p:nvSpPr>
        <p:spPr>
          <a:xfrm>
            <a:off x="2492527" y="5738649"/>
            <a:ext cx="305433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US" altLang="ja-JP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年間申請箇所のため直近対応可能</a:t>
            </a:r>
            <a:endParaRPr lang="en-US" altLang="ja-JP" sz="12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lang="ja-JP" altLang="en-US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実施の</a:t>
            </a:r>
            <a:r>
              <a:rPr lang="en-US" altLang="ja-JP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週間前までを目途にお申込下さい。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324A82B9-F466-47B3-B366-A2AAFDB2F631}"/>
              </a:ext>
            </a:extLst>
          </p:cNvPr>
          <p:cNvSpPr txBox="1"/>
          <p:nvPr/>
        </p:nvSpPr>
        <p:spPr>
          <a:xfrm>
            <a:off x="6148592" y="6674748"/>
            <a:ext cx="3202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309963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8EA117-3DBA-434B-9E0F-0B8A08261EF2}"/>
              </a:ext>
            </a:extLst>
          </p:cNvPr>
          <p:cNvSpPr txBox="1"/>
          <p:nvPr/>
        </p:nvSpPr>
        <p:spPr>
          <a:xfrm>
            <a:off x="2532704" y="246498"/>
            <a:ext cx="7889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恵比寿</a:t>
            </a: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駅　臨時広告掲出例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024F22B-588B-49E6-AB53-AD1354C87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5199" y="757172"/>
            <a:ext cx="8681987" cy="5764838"/>
          </a:xfrm>
          <a:prstGeom prst="rect">
            <a:avLst/>
          </a:prstGeom>
        </p:spPr>
      </p:pic>
      <p:sp>
        <p:nvSpPr>
          <p:cNvPr id="24" name="フリーフォーム: 図形 23">
            <a:extLst>
              <a:ext uri="{FF2B5EF4-FFF2-40B4-BE49-F238E27FC236}">
                <a16:creationId xmlns:a16="http://schemas.microsoft.com/office/drawing/2014/main" id="{B9DABA13-47CE-4E2A-88F9-BC74A17D7362}"/>
              </a:ext>
            </a:extLst>
          </p:cNvPr>
          <p:cNvSpPr/>
          <p:nvPr/>
        </p:nvSpPr>
        <p:spPr>
          <a:xfrm rot="20688273" flipV="1">
            <a:off x="4274001" y="1663394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25" name="フリーフォーム: 図形 24">
            <a:extLst>
              <a:ext uri="{FF2B5EF4-FFF2-40B4-BE49-F238E27FC236}">
                <a16:creationId xmlns:a16="http://schemas.microsoft.com/office/drawing/2014/main" id="{E2FEDE85-DA3D-450E-8F27-3C3CE4E14E57}"/>
              </a:ext>
            </a:extLst>
          </p:cNvPr>
          <p:cNvSpPr/>
          <p:nvPr/>
        </p:nvSpPr>
        <p:spPr>
          <a:xfrm rot="20741925" flipV="1">
            <a:off x="4274002" y="1801145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26" name="フリーフォーム: 図形 25">
            <a:extLst>
              <a:ext uri="{FF2B5EF4-FFF2-40B4-BE49-F238E27FC236}">
                <a16:creationId xmlns:a16="http://schemas.microsoft.com/office/drawing/2014/main" id="{97679F8E-7C69-489A-8C61-E4FD019EE022}"/>
              </a:ext>
            </a:extLst>
          </p:cNvPr>
          <p:cNvSpPr/>
          <p:nvPr/>
        </p:nvSpPr>
        <p:spPr>
          <a:xfrm rot="20708126" flipV="1">
            <a:off x="4274004" y="2552887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27" name="フリーフォーム: 図形 26">
            <a:extLst>
              <a:ext uri="{FF2B5EF4-FFF2-40B4-BE49-F238E27FC236}">
                <a16:creationId xmlns:a16="http://schemas.microsoft.com/office/drawing/2014/main" id="{532B8092-AFBD-46E2-A9A5-33AB0653C6CC}"/>
              </a:ext>
            </a:extLst>
          </p:cNvPr>
          <p:cNvSpPr/>
          <p:nvPr/>
        </p:nvSpPr>
        <p:spPr>
          <a:xfrm rot="20765543" flipV="1">
            <a:off x="4274008" y="2690728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32" name="フリーフォーム: 図形 31">
            <a:extLst>
              <a:ext uri="{FF2B5EF4-FFF2-40B4-BE49-F238E27FC236}">
                <a16:creationId xmlns:a16="http://schemas.microsoft.com/office/drawing/2014/main" id="{3BCF65D6-7306-471A-B25C-BD71006EBE19}"/>
              </a:ext>
            </a:extLst>
          </p:cNvPr>
          <p:cNvSpPr/>
          <p:nvPr/>
        </p:nvSpPr>
        <p:spPr>
          <a:xfrm rot="16906532" flipV="1">
            <a:off x="3272404" y="1375121"/>
            <a:ext cx="275285" cy="74101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33" name="フリーフォーム: 図形 32">
            <a:extLst>
              <a:ext uri="{FF2B5EF4-FFF2-40B4-BE49-F238E27FC236}">
                <a16:creationId xmlns:a16="http://schemas.microsoft.com/office/drawing/2014/main" id="{FF233871-0A69-4497-A281-A56883385434}"/>
              </a:ext>
            </a:extLst>
          </p:cNvPr>
          <p:cNvSpPr/>
          <p:nvPr/>
        </p:nvSpPr>
        <p:spPr>
          <a:xfrm rot="16906532" flipV="1">
            <a:off x="3132608" y="1289325"/>
            <a:ext cx="194275" cy="46096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96E00374-F272-497F-92E8-91B8EF454C46}"/>
              </a:ext>
            </a:extLst>
          </p:cNvPr>
          <p:cNvSpPr/>
          <p:nvPr/>
        </p:nvSpPr>
        <p:spPr>
          <a:xfrm>
            <a:off x="5133078" y="938325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2143595-E3CD-4482-A21D-694B3B6DA879}"/>
              </a:ext>
            </a:extLst>
          </p:cNvPr>
          <p:cNvSpPr/>
          <p:nvPr/>
        </p:nvSpPr>
        <p:spPr>
          <a:xfrm>
            <a:off x="5133078" y="2260290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C51720D4-446F-404F-8BAF-ADB917D965E3}"/>
              </a:ext>
            </a:extLst>
          </p:cNvPr>
          <p:cNvSpPr/>
          <p:nvPr/>
        </p:nvSpPr>
        <p:spPr>
          <a:xfrm>
            <a:off x="1719557" y="1916004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zh-TW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B0×4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33B22B29-8C81-425B-BC2B-642575906957}"/>
              </a:ext>
            </a:extLst>
          </p:cNvPr>
          <p:cNvSpPr/>
          <p:nvPr/>
        </p:nvSpPr>
        <p:spPr>
          <a:xfrm>
            <a:off x="3059162" y="1119664"/>
            <a:ext cx="534270" cy="4348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FC4FA8DC-8C41-42F6-A48B-DCE514B6C9F6}"/>
              </a:ext>
            </a:extLst>
          </p:cNvPr>
          <p:cNvSpPr/>
          <p:nvPr/>
        </p:nvSpPr>
        <p:spPr>
          <a:xfrm>
            <a:off x="4133990" y="1590742"/>
            <a:ext cx="450844" cy="3252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4C7E69A0-0A73-4CC3-9B39-9543B2B29A8A}"/>
              </a:ext>
            </a:extLst>
          </p:cNvPr>
          <p:cNvSpPr/>
          <p:nvPr/>
        </p:nvSpPr>
        <p:spPr>
          <a:xfrm>
            <a:off x="4133990" y="2472429"/>
            <a:ext cx="450844" cy="3252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AE7776C-E4BF-4613-ABC1-4189EAB9F5D2}"/>
              </a:ext>
            </a:extLst>
          </p:cNvPr>
          <p:cNvCxnSpPr>
            <a:cxnSpLocks/>
            <a:endCxn id="52" idx="4"/>
          </p:cNvCxnSpPr>
          <p:nvPr/>
        </p:nvCxnSpPr>
        <p:spPr>
          <a:xfrm flipV="1">
            <a:off x="2428663" y="1554478"/>
            <a:ext cx="897634" cy="36152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887230F0-DF62-417E-B78E-988F5F3AF360}"/>
              </a:ext>
            </a:extLst>
          </p:cNvPr>
          <p:cNvCxnSpPr>
            <a:cxnSpLocks/>
            <a:endCxn id="35" idx="1"/>
          </p:cNvCxnSpPr>
          <p:nvPr/>
        </p:nvCxnSpPr>
        <p:spPr>
          <a:xfrm flipV="1">
            <a:off x="4359412" y="1209380"/>
            <a:ext cx="773666" cy="383554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35FB74DC-8AFC-4F0C-9465-E6D28784635A}"/>
              </a:ext>
            </a:extLst>
          </p:cNvPr>
          <p:cNvCxnSpPr>
            <a:cxnSpLocks/>
            <a:endCxn id="41" idx="1"/>
          </p:cNvCxnSpPr>
          <p:nvPr/>
        </p:nvCxnSpPr>
        <p:spPr>
          <a:xfrm flipV="1">
            <a:off x="4584834" y="2531345"/>
            <a:ext cx="548244" cy="11854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9BCD60D-0702-4189-ADD1-21AF70E03607}"/>
              </a:ext>
            </a:extLst>
          </p:cNvPr>
          <p:cNvSpPr txBox="1"/>
          <p:nvPr/>
        </p:nvSpPr>
        <p:spPr>
          <a:xfrm>
            <a:off x="2428663" y="5490670"/>
            <a:ext cx="360816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US" altLang="ja-JP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年間申請箇所を含む</a:t>
            </a:r>
            <a:r>
              <a:rPr lang="en-US" altLang="ja-JP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JR</a:t>
            </a:r>
            <a:r>
              <a:rPr lang="ja-JP" altLang="en-US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属地のため直近対応可能</a:t>
            </a:r>
            <a:endParaRPr lang="en-US" altLang="ja-JP" sz="12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lang="ja-JP" altLang="en-US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実施の</a:t>
            </a:r>
            <a:r>
              <a:rPr lang="en-US" altLang="ja-JP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週間前までを目途にお申込下さい。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2DE9E90-61B7-45FE-8AD9-BA275B2B8546}"/>
              </a:ext>
            </a:extLst>
          </p:cNvPr>
          <p:cNvSpPr txBox="1"/>
          <p:nvPr/>
        </p:nvSpPr>
        <p:spPr>
          <a:xfrm>
            <a:off x="6148592" y="6674748"/>
            <a:ext cx="3202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140916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図 2">
            <a:extLst>
              <a:ext uri="{FF2B5EF4-FFF2-40B4-BE49-F238E27FC236}">
                <a16:creationId xmlns:a16="http://schemas.microsoft.com/office/drawing/2014/main" id="{87150D7B-FDC5-4653-ACE9-56E28C16E4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24" r="1176" b="31393"/>
          <a:stretch/>
        </p:blipFill>
        <p:spPr bwMode="auto">
          <a:xfrm>
            <a:off x="1918253" y="2291328"/>
            <a:ext cx="8241289" cy="315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8EA117-3DBA-434B-9E0F-0B8A08261EF2}"/>
              </a:ext>
            </a:extLst>
          </p:cNvPr>
          <p:cNvSpPr txBox="1"/>
          <p:nvPr/>
        </p:nvSpPr>
        <p:spPr>
          <a:xfrm>
            <a:off x="2532704" y="246498"/>
            <a:ext cx="7889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有楽町</a:t>
            </a: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駅　臨時広告掲出例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F242963-83CE-422D-A2B5-FAA751D7D123}"/>
              </a:ext>
            </a:extLst>
          </p:cNvPr>
          <p:cNvSpPr/>
          <p:nvPr/>
        </p:nvSpPr>
        <p:spPr>
          <a:xfrm>
            <a:off x="8262598" y="1291266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B0×6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B0×6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ECD27C69-4F4B-4F2D-94F6-4A909E5D34F8}"/>
              </a:ext>
            </a:extLst>
          </p:cNvPr>
          <p:cNvSpPr/>
          <p:nvPr/>
        </p:nvSpPr>
        <p:spPr>
          <a:xfrm>
            <a:off x="7048919" y="2727146"/>
            <a:ext cx="392521" cy="2286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A919C938-C42A-4411-8F4D-B32929BBFF38}"/>
              </a:ext>
            </a:extLst>
          </p:cNvPr>
          <p:cNvCxnSpPr>
            <a:cxnSpLocks/>
            <a:stCxn id="37" idx="7"/>
            <a:endCxn id="36" idx="1"/>
          </p:cNvCxnSpPr>
          <p:nvPr/>
        </p:nvCxnSpPr>
        <p:spPr>
          <a:xfrm flipV="1">
            <a:off x="7383956" y="1562322"/>
            <a:ext cx="878642" cy="1198315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フリーフォーム: 図形 38">
            <a:extLst>
              <a:ext uri="{FF2B5EF4-FFF2-40B4-BE49-F238E27FC236}">
                <a16:creationId xmlns:a16="http://schemas.microsoft.com/office/drawing/2014/main" id="{C3F55D74-42C3-4BE7-AD03-FC9AAE5CB30F}"/>
              </a:ext>
            </a:extLst>
          </p:cNvPr>
          <p:cNvSpPr/>
          <p:nvPr/>
        </p:nvSpPr>
        <p:spPr>
          <a:xfrm>
            <a:off x="7161831" y="2808763"/>
            <a:ext cx="180975" cy="1905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0" name="フリーフォーム: 図形 39">
            <a:extLst>
              <a:ext uri="{FF2B5EF4-FFF2-40B4-BE49-F238E27FC236}">
                <a16:creationId xmlns:a16="http://schemas.microsoft.com/office/drawing/2014/main" id="{0D3ABBF5-AD7D-4D2F-8B29-4B0790024FD9}"/>
              </a:ext>
            </a:extLst>
          </p:cNvPr>
          <p:cNvSpPr/>
          <p:nvPr/>
        </p:nvSpPr>
        <p:spPr>
          <a:xfrm>
            <a:off x="7161831" y="2890380"/>
            <a:ext cx="180975" cy="1905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pic>
        <p:nvPicPr>
          <p:cNvPr id="44" name="図 2">
            <a:extLst>
              <a:ext uri="{FF2B5EF4-FFF2-40B4-BE49-F238E27FC236}">
                <a16:creationId xmlns:a16="http://schemas.microsoft.com/office/drawing/2014/main" id="{02ED4FC6-7449-4963-B08C-AE3E3BD1AA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74" t="85556" r="1176" b="102"/>
          <a:stretch/>
        </p:blipFill>
        <p:spPr bwMode="auto">
          <a:xfrm>
            <a:off x="9186376" y="5817344"/>
            <a:ext cx="144016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378177AA-1739-49AE-8956-C291B66449DF}"/>
              </a:ext>
            </a:extLst>
          </p:cNvPr>
          <p:cNvSpPr/>
          <p:nvPr/>
        </p:nvSpPr>
        <p:spPr>
          <a:xfrm>
            <a:off x="5318007" y="1182523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B0×7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B0×7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735A5FDE-ACC9-4081-83B0-9A155F3C19F7}"/>
              </a:ext>
            </a:extLst>
          </p:cNvPr>
          <p:cNvSpPr/>
          <p:nvPr/>
        </p:nvSpPr>
        <p:spPr>
          <a:xfrm>
            <a:off x="6280986" y="2727146"/>
            <a:ext cx="392521" cy="2286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51982AC6-509C-4BE8-9A6E-DC8E25030CFF}"/>
              </a:ext>
            </a:extLst>
          </p:cNvPr>
          <p:cNvCxnSpPr>
            <a:cxnSpLocks/>
            <a:stCxn id="48" idx="0"/>
            <a:endCxn id="47" idx="2"/>
          </p:cNvCxnSpPr>
          <p:nvPr/>
        </p:nvCxnSpPr>
        <p:spPr>
          <a:xfrm flipH="1" flipV="1">
            <a:off x="6085940" y="1724633"/>
            <a:ext cx="391306" cy="100251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フリーフォーム: 図形 49">
            <a:extLst>
              <a:ext uri="{FF2B5EF4-FFF2-40B4-BE49-F238E27FC236}">
                <a16:creationId xmlns:a16="http://schemas.microsoft.com/office/drawing/2014/main" id="{5AFC31BC-EF0C-417F-9596-8503152208BF}"/>
              </a:ext>
            </a:extLst>
          </p:cNvPr>
          <p:cNvSpPr/>
          <p:nvPr/>
        </p:nvSpPr>
        <p:spPr>
          <a:xfrm>
            <a:off x="6393898" y="2808763"/>
            <a:ext cx="180975" cy="1905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51" name="フリーフォーム: 図形 50">
            <a:extLst>
              <a:ext uri="{FF2B5EF4-FFF2-40B4-BE49-F238E27FC236}">
                <a16:creationId xmlns:a16="http://schemas.microsoft.com/office/drawing/2014/main" id="{81049C01-D3E3-4D8E-B3C1-6238C6D660B5}"/>
              </a:ext>
            </a:extLst>
          </p:cNvPr>
          <p:cNvSpPr/>
          <p:nvPr/>
        </p:nvSpPr>
        <p:spPr>
          <a:xfrm>
            <a:off x="6393898" y="2890380"/>
            <a:ext cx="180975" cy="1905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0FE51E84-672E-430A-8058-8A9FC4E97A6E}"/>
              </a:ext>
            </a:extLst>
          </p:cNvPr>
          <p:cNvSpPr/>
          <p:nvPr/>
        </p:nvSpPr>
        <p:spPr>
          <a:xfrm>
            <a:off x="3014208" y="1520242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B0×4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B0×4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03B8C606-87E7-408B-B5C2-13195ABCDFE8}"/>
              </a:ext>
            </a:extLst>
          </p:cNvPr>
          <p:cNvSpPr/>
          <p:nvPr/>
        </p:nvSpPr>
        <p:spPr>
          <a:xfrm>
            <a:off x="2323165" y="2727146"/>
            <a:ext cx="392521" cy="2286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55ED966D-93B2-418B-99AE-42B3291C48C6}"/>
              </a:ext>
            </a:extLst>
          </p:cNvPr>
          <p:cNvCxnSpPr>
            <a:cxnSpLocks/>
            <a:stCxn id="57" idx="7"/>
            <a:endCxn id="55" idx="2"/>
          </p:cNvCxnSpPr>
          <p:nvPr/>
        </p:nvCxnSpPr>
        <p:spPr>
          <a:xfrm flipV="1">
            <a:off x="2658203" y="2062352"/>
            <a:ext cx="1123939" cy="698284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フリーフォーム: 図形 61">
            <a:extLst>
              <a:ext uri="{FF2B5EF4-FFF2-40B4-BE49-F238E27FC236}">
                <a16:creationId xmlns:a16="http://schemas.microsoft.com/office/drawing/2014/main" id="{FA99D43F-7E5E-499C-A7FA-44CA8F0FFD98}"/>
              </a:ext>
            </a:extLst>
          </p:cNvPr>
          <p:cNvSpPr/>
          <p:nvPr/>
        </p:nvSpPr>
        <p:spPr>
          <a:xfrm>
            <a:off x="2393669" y="2802611"/>
            <a:ext cx="180975" cy="1905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63" name="フリーフォーム: 図形 62">
            <a:extLst>
              <a:ext uri="{FF2B5EF4-FFF2-40B4-BE49-F238E27FC236}">
                <a16:creationId xmlns:a16="http://schemas.microsoft.com/office/drawing/2014/main" id="{78EC7226-A28D-40F4-B4A0-5542DD803D00}"/>
              </a:ext>
            </a:extLst>
          </p:cNvPr>
          <p:cNvSpPr/>
          <p:nvPr/>
        </p:nvSpPr>
        <p:spPr>
          <a:xfrm>
            <a:off x="2393670" y="2895680"/>
            <a:ext cx="180975" cy="1905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7239A49-65C2-488D-8D0D-F91DE2FB6D57}"/>
              </a:ext>
            </a:extLst>
          </p:cNvPr>
          <p:cNvSpPr txBox="1"/>
          <p:nvPr/>
        </p:nvSpPr>
        <p:spPr>
          <a:xfrm>
            <a:off x="6148592" y="6674748"/>
            <a:ext cx="3202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271064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8EA117-3DBA-434B-9E0F-0B8A08261EF2}"/>
              </a:ext>
            </a:extLst>
          </p:cNvPr>
          <p:cNvSpPr txBox="1"/>
          <p:nvPr/>
        </p:nvSpPr>
        <p:spPr>
          <a:xfrm>
            <a:off x="2532704" y="246498"/>
            <a:ext cx="7889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</a:rPr>
              <a:t>浅草</a:t>
            </a: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駅　臨時広告掲出例</a:t>
            </a:r>
          </a:p>
        </p:txBody>
      </p:sp>
      <p:pic>
        <p:nvPicPr>
          <p:cNvPr id="70" name="図 4">
            <a:extLst>
              <a:ext uri="{FF2B5EF4-FFF2-40B4-BE49-F238E27FC236}">
                <a16:creationId xmlns:a16="http://schemas.microsoft.com/office/drawing/2014/main" id="{3AD641B4-27B8-4422-B663-5727CB2A7B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8" t="15968" r="9029" b="17665"/>
          <a:stretch/>
        </p:blipFill>
        <p:spPr bwMode="auto">
          <a:xfrm>
            <a:off x="1788162" y="1471076"/>
            <a:ext cx="8349640" cy="455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0E5D9B55-5DBE-40FE-A213-070DAFC0B3C1}"/>
              </a:ext>
            </a:extLst>
          </p:cNvPr>
          <p:cNvSpPr/>
          <p:nvPr/>
        </p:nvSpPr>
        <p:spPr>
          <a:xfrm>
            <a:off x="1948966" y="1294112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</a:p>
        </p:txBody>
      </p:sp>
      <p:sp>
        <p:nvSpPr>
          <p:cNvPr id="72" name="楕円 71">
            <a:extLst>
              <a:ext uri="{FF2B5EF4-FFF2-40B4-BE49-F238E27FC236}">
                <a16:creationId xmlns:a16="http://schemas.microsoft.com/office/drawing/2014/main" id="{D210AB56-0E0E-4607-82F7-0F40B9E39413}"/>
              </a:ext>
            </a:extLst>
          </p:cNvPr>
          <p:cNvSpPr/>
          <p:nvPr/>
        </p:nvSpPr>
        <p:spPr>
          <a:xfrm>
            <a:off x="3717595" y="2010291"/>
            <a:ext cx="330217" cy="2675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9770A6E8-A48E-4FB5-98A1-31B7B39075B8}"/>
              </a:ext>
            </a:extLst>
          </p:cNvPr>
          <p:cNvCxnSpPr>
            <a:cxnSpLocks/>
            <a:stCxn id="72" idx="2"/>
            <a:endCxn id="71" idx="2"/>
          </p:cNvCxnSpPr>
          <p:nvPr/>
        </p:nvCxnSpPr>
        <p:spPr>
          <a:xfrm flipH="1" flipV="1">
            <a:off x="2716900" y="1836222"/>
            <a:ext cx="1000695" cy="30785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75668B72-EECB-47C8-87AD-A1C085845B86}"/>
              </a:ext>
            </a:extLst>
          </p:cNvPr>
          <p:cNvCxnSpPr>
            <a:cxnSpLocks/>
          </p:cNvCxnSpPr>
          <p:nvPr/>
        </p:nvCxnSpPr>
        <p:spPr>
          <a:xfrm flipV="1">
            <a:off x="3820851" y="2112010"/>
            <a:ext cx="84614" cy="10510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09A19A67-1B1E-4B40-8C48-1144EE90DDF2}"/>
              </a:ext>
            </a:extLst>
          </p:cNvPr>
          <p:cNvSpPr/>
          <p:nvPr/>
        </p:nvSpPr>
        <p:spPr>
          <a:xfrm>
            <a:off x="1776136" y="3519069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</a:p>
        </p:txBody>
      </p:sp>
      <p:sp>
        <p:nvSpPr>
          <p:cNvPr id="75" name="楕円 74">
            <a:extLst>
              <a:ext uri="{FF2B5EF4-FFF2-40B4-BE49-F238E27FC236}">
                <a16:creationId xmlns:a16="http://schemas.microsoft.com/office/drawing/2014/main" id="{7ACE392C-114E-4705-9F64-08E6741E7051}"/>
              </a:ext>
            </a:extLst>
          </p:cNvPr>
          <p:cNvSpPr/>
          <p:nvPr/>
        </p:nvSpPr>
        <p:spPr>
          <a:xfrm>
            <a:off x="4080051" y="3415221"/>
            <a:ext cx="330217" cy="2675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B92A77ED-B6FB-4B86-A3C6-9ADF095E1D1F}"/>
              </a:ext>
            </a:extLst>
          </p:cNvPr>
          <p:cNvCxnSpPr>
            <a:cxnSpLocks/>
            <a:stCxn id="75" idx="2"/>
            <a:endCxn id="74" idx="3"/>
          </p:cNvCxnSpPr>
          <p:nvPr/>
        </p:nvCxnSpPr>
        <p:spPr>
          <a:xfrm flipH="1">
            <a:off x="3312002" y="3549004"/>
            <a:ext cx="768048" cy="24112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35FF5AEF-26B5-443F-B2C1-CE2D8776D0F3}"/>
              </a:ext>
            </a:extLst>
          </p:cNvPr>
          <p:cNvCxnSpPr>
            <a:cxnSpLocks/>
          </p:cNvCxnSpPr>
          <p:nvPr/>
        </p:nvCxnSpPr>
        <p:spPr>
          <a:xfrm flipH="1" flipV="1">
            <a:off x="4261502" y="3492792"/>
            <a:ext cx="65140" cy="525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1B6FC9EC-EDCD-4056-AA56-3AA305A7A80B}"/>
              </a:ext>
            </a:extLst>
          </p:cNvPr>
          <p:cNvCxnSpPr>
            <a:cxnSpLocks/>
          </p:cNvCxnSpPr>
          <p:nvPr/>
        </p:nvCxnSpPr>
        <p:spPr>
          <a:xfrm flipH="1" flipV="1">
            <a:off x="4180019" y="3549004"/>
            <a:ext cx="65140" cy="525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A9BFFCBB-9C56-42EC-8497-258AB43A8C75}"/>
              </a:ext>
            </a:extLst>
          </p:cNvPr>
          <p:cNvSpPr/>
          <p:nvPr/>
        </p:nvSpPr>
        <p:spPr>
          <a:xfrm>
            <a:off x="3969350" y="1280754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</a:p>
        </p:txBody>
      </p:sp>
      <p:sp>
        <p:nvSpPr>
          <p:cNvPr id="80" name="楕円 79">
            <a:extLst>
              <a:ext uri="{FF2B5EF4-FFF2-40B4-BE49-F238E27FC236}">
                <a16:creationId xmlns:a16="http://schemas.microsoft.com/office/drawing/2014/main" id="{92B21C1B-EB87-44D3-A509-7394C33DC2D2}"/>
              </a:ext>
            </a:extLst>
          </p:cNvPr>
          <p:cNvSpPr/>
          <p:nvPr/>
        </p:nvSpPr>
        <p:spPr>
          <a:xfrm>
            <a:off x="5765657" y="2965387"/>
            <a:ext cx="330217" cy="2675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92F5797D-B13F-455E-948A-0F505EF56EB5}"/>
              </a:ext>
            </a:extLst>
          </p:cNvPr>
          <p:cNvCxnSpPr>
            <a:cxnSpLocks/>
            <a:stCxn id="80" idx="1"/>
            <a:endCxn id="79" idx="2"/>
          </p:cNvCxnSpPr>
          <p:nvPr/>
        </p:nvCxnSpPr>
        <p:spPr>
          <a:xfrm flipH="1" flipV="1">
            <a:off x="4737283" y="1822865"/>
            <a:ext cx="1076732" cy="1181707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E51BD7D8-CA55-4FE6-AB60-43898A6B373E}"/>
              </a:ext>
            </a:extLst>
          </p:cNvPr>
          <p:cNvCxnSpPr>
            <a:cxnSpLocks/>
          </p:cNvCxnSpPr>
          <p:nvPr/>
        </p:nvCxnSpPr>
        <p:spPr>
          <a:xfrm flipH="1" flipV="1">
            <a:off x="5946132" y="3037901"/>
            <a:ext cx="33700" cy="763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37EA852E-B841-4C49-B93B-95D16B44DF06}"/>
              </a:ext>
            </a:extLst>
          </p:cNvPr>
          <p:cNvCxnSpPr>
            <a:cxnSpLocks/>
          </p:cNvCxnSpPr>
          <p:nvPr/>
        </p:nvCxnSpPr>
        <p:spPr>
          <a:xfrm flipH="1" flipV="1">
            <a:off x="5878851" y="3062690"/>
            <a:ext cx="34712" cy="729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E962038C-43E4-4426-A154-DBA94F809164}"/>
              </a:ext>
            </a:extLst>
          </p:cNvPr>
          <p:cNvSpPr/>
          <p:nvPr/>
        </p:nvSpPr>
        <p:spPr>
          <a:xfrm>
            <a:off x="5678746" y="973833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B0×3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</a:p>
        </p:txBody>
      </p:sp>
      <p:sp>
        <p:nvSpPr>
          <p:cNvPr id="85" name="楕円 84">
            <a:extLst>
              <a:ext uri="{FF2B5EF4-FFF2-40B4-BE49-F238E27FC236}">
                <a16:creationId xmlns:a16="http://schemas.microsoft.com/office/drawing/2014/main" id="{ECD2F8E6-2FF1-4C88-AC33-5133784BEEA5}"/>
              </a:ext>
            </a:extLst>
          </p:cNvPr>
          <p:cNvSpPr/>
          <p:nvPr/>
        </p:nvSpPr>
        <p:spPr>
          <a:xfrm>
            <a:off x="6077588" y="2304290"/>
            <a:ext cx="336458" cy="2465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CB05C56D-CC21-439C-895F-9F22F25E8649}"/>
              </a:ext>
            </a:extLst>
          </p:cNvPr>
          <p:cNvCxnSpPr>
            <a:cxnSpLocks/>
            <a:stCxn id="85" idx="0"/>
            <a:endCxn id="84" idx="2"/>
          </p:cNvCxnSpPr>
          <p:nvPr/>
        </p:nvCxnSpPr>
        <p:spPr>
          <a:xfrm flipV="1">
            <a:off x="6245817" y="1515944"/>
            <a:ext cx="200862" cy="788347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68FB1B94-751F-4FE7-9772-F72F9A741049}"/>
              </a:ext>
            </a:extLst>
          </p:cNvPr>
          <p:cNvCxnSpPr>
            <a:cxnSpLocks/>
          </p:cNvCxnSpPr>
          <p:nvPr/>
        </p:nvCxnSpPr>
        <p:spPr>
          <a:xfrm flipV="1">
            <a:off x="6151288" y="2393277"/>
            <a:ext cx="219387" cy="1132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04F226FD-C739-436C-92CF-80F550C30C6F}"/>
              </a:ext>
            </a:extLst>
          </p:cNvPr>
          <p:cNvSpPr/>
          <p:nvPr/>
        </p:nvSpPr>
        <p:spPr>
          <a:xfrm>
            <a:off x="7342302" y="971510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1FC52AE1-D4DB-4850-A097-A4D380E96CF5}"/>
              </a:ext>
            </a:extLst>
          </p:cNvPr>
          <p:cNvSpPr/>
          <p:nvPr/>
        </p:nvSpPr>
        <p:spPr>
          <a:xfrm>
            <a:off x="6260981" y="2506021"/>
            <a:ext cx="226765" cy="1337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BD51751D-7F56-4C2B-B257-FB6F1E3590E2}"/>
              </a:ext>
            </a:extLst>
          </p:cNvPr>
          <p:cNvCxnSpPr>
            <a:cxnSpLocks/>
            <a:stCxn id="95" idx="0"/>
            <a:endCxn id="94" idx="2"/>
          </p:cNvCxnSpPr>
          <p:nvPr/>
        </p:nvCxnSpPr>
        <p:spPr>
          <a:xfrm flipV="1">
            <a:off x="6374363" y="1513620"/>
            <a:ext cx="1735872" cy="9924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DFB980E8-BB1D-40E6-BFD4-698029745D9C}"/>
              </a:ext>
            </a:extLst>
          </p:cNvPr>
          <p:cNvCxnSpPr>
            <a:cxnSpLocks/>
          </p:cNvCxnSpPr>
          <p:nvPr/>
        </p:nvCxnSpPr>
        <p:spPr>
          <a:xfrm flipV="1">
            <a:off x="6303688" y="2550278"/>
            <a:ext cx="88007" cy="5803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CEF66B22-C094-42BB-A974-E6E59B2870CD}"/>
              </a:ext>
            </a:extLst>
          </p:cNvPr>
          <p:cNvSpPr/>
          <p:nvPr/>
        </p:nvSpPr>
        <p:spPr>
          <a:xfrm>
            <a:off x="9023576" y="2542451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</a:p>
        </p:txBody>
      </p:sp>
      <p:sp>
        <p:nvSpPr>
          <p:cNvPr id="107" name="楕円 106">
            <a:extLst>
              <a:ext uri="{FF2B5EF4-FFF2-40B4-BE49-F238E27FC236}">
                <a16:creationId xmlns:a16="http://schemas.microsoft.com/office/drawing/2014/main" id="{961B061F-C2B8-4571-AE26-BF5DD42D570F}"/>
              </a:ext>
            </a:extLst>
          </p:cNvPr>
          <p:cNvSpPr/>
          <p:nvPr/>
        </p:nvSpPr>
        <p:spPr>
          <a:xfrm>
            <a:off x="8110236" y="2870788"/>
            <a:ext cx="330217" cy="2675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E8020FDE-0C2B-475D-969B-6F59350BE6E4}"/>
              </a:ext>
            </a:extLst>
          </p:cNvPr>
          <p:cNvCxnSpPr>
            <a:cxnSpLocks/>
            <a:stCxn id="107" idx="6"/>
            <a:endCxn id="106" idx="1"/>
          </p:cNvCxnSpPr>
          <p:nvPr/>
        </p:nvCxnSpPr>
        <p:spPr>
          <a:xfrm flipV="1">
            <a:off x="8440452" y="2813507"/>
            <a:ext cx="583124" cy="191065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6F44D702-0A28-4F25-BEBC-1312AE57D07D}"/>
              </a:ext>
            </a:extLst>
          </p:cNvPr>
          <p:cNvCxnSpPr>
            <a:cxnSpLocks/>
          </p:cNvCxnSpPr>
          <p:nvPr/>
        </p:nvCxnSpPr>
        <p:spPr>
          <a:xfrm>
            <a:off x="8307857" y="2958079"/>
            <a:ext cx="56906" cy="784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6CAD248D-405F-49A6-9B15-57102692A761}"/>
              </a:ext>
            </a:extLst>
          </p:cNvPr>
          <p:cNvSpPr/>
          <p:nvPr/>
        </p:nvSpPr>
        <p:spPr>
          <a:xfrm>
            <a:off x="8664399" y="3721445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</a:p>
        </p:txBody>
      </p:sp>
      <p:sp>
        <p:nvSpPr>
          <p:cNvPr id="118" name="楕円 117">
            <a:extLst>
              <a:ext uri="{FF2B5EF4-FFF2-40B4-BE49-F238E27FC236}">
                <a16:creationId xmlns:a16="http://schemas.microsoft.com/office/drawing/2014/main" id="{08F76B17-CE08-49AF-8DFA-1574EBCF8F4A}"/>
              </a:ext>
            </a:extLst>
          </p:cNvPr>
          <p:cNvSpPr/>
          <p:nvPr/>
        </p:nvSpPr>
        <p:spPr>
          <a:xfrm>
            <a:off x="6518221" y="3099170"/>
            <a:ext cx="330217" cy="2675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19" name="直線コネクタ 118">
            <a:extLst>
              <a:ext uri="{FF2B5EF4-FFF2-40B4-BE49-F238E27FC236}">
                <a16:creationId xmlns:a16="http://schemas.microsoft.com/office/drawing/2014/main" id="{A24B0CF4-B6C9-4408-B789-C00040B7F6DA}"/>
              </a:ext>
            </a:extLst>
          </p:cNvPr>
          <p:cNvCxnSpPr>
            <a:cxnSpLocks/>
            <a:stCxn id="118" idx="6"/>
            <a:endCxn id="117" idx="1"/>
          </p:cNvCxnSpPr>
          <p:nvPr/>
        </p:nvCxnSpPr>
        <p:spPr>
          <a:xfrm>
            <a:off x="6848437" y="3232954"/>
            <a:ext cx="1815962" cy="759547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>
            <a:extLst>
              <a:ext uri="{FF2B5EF4-FFF2-40B4-BE49-F238E27FC236}">
                <a16:creationId xmlns:a16="http://schemas.microsoft.com/office/drawing/2014/main" id="{1E50EF54-CEBF-4D09-8CA2-6547ED8960C6}"/>
              </a:ext>
            </a:extLst>
          </p:cNvPr>
          <p:cNvCxnSpPr>
            <a:cxnSpLocks/>
          </p:cNvCxnSpPr>
          <p:nvPr/>
        </p:nvCxnSpPr>
        <p:spPr>
          <a:xfrm>
            <a:off x="6672985" y="3168314"/>
            <a:ext cx="72862" cy="17568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1D00C70E-8893-4FEE-8DA5-5D99ECAA0741}"/>
              </a:ext>
            </a:extLst>
          </p:cNvPr>
          <p:cNvCxnSpPr>
            <a:cxnSpLocks/>
          </p:cNvCxnSpPr>
          <p:nvPr/>
        </p:nvCxnSpPr>
        <p:spPr>
          <a:xfrm>
            <a:off x="6632478" y="3229489"/>
            <a:ext cx="50851" cy="97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B8C7CBE5-80F9-40F2-B38E-5BD12AEB3BA5}"/>
              </a:ext>
            </a:extLst>
          </p:cNvPr>
          <p:cNvSpPr/>
          <p:nvPr/>
        </p:nvSpPr>
        <p:spPr>
          <a:xfrm>
            <a:off x="8664399" y="4438319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</a:p>
        </p:txBody>
      </p:sp>
      <p:sp>
        <p:nvSpPr>
          <p:cNvPr id="138" name="楕円 137">
            <a:extLst>
              <a:ext uri="{FF2B5EF4-FFF2-40B4-BE49-F238E27FC236}">
                <a16:creationId xmlns:a16="http://schemas.microsoft.com/office/drawing/2014/main" id="{B473B372-BEF9-428A-8328-1B36ED36AD96}"/>
              </a:ext>
            </a:extLst>
          </p:cNvPr>
          <p:cNvSpPr/>
          <p:nvPr/>
        </p:nvSpPr>
        <p:spPr>
          <a:xfrm>
            <a:off x="6648405" y="3415221"/>
            <a:ext cx="330217" cy="2675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39" name="直線コネクタ 138">
            <a:extLst>
              <a:ext uri="{FF2B5EF4-FFF2-40B4-BE49-F238E27FC236}">
                <a16:creationId xmlns:a16="http://schemas.microsoft.com/office/drawing/2014/main" id="{E0B0B9E9-B17D-4726-BAFB-E49E7EFF4D4A}"/>
              </a:ext>
            </a:extLst>
          </p:cNvPr>
          <p:cNvCxnSpPr>
            <a:cxnSpLocks/>
            <a:stCxn id="138" idx="6"/>
            <a:endCxn id="137" idx="1"/>
          </p:cNvCxnSpPr>
          <p:nvPr/>
        </p:nvCxnSpPr>
        <p:spPr>
          <a:xfrm>
            <a:off x="6978621" y="3549004"/>
            <a:ext cx="1685778" cy="116037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>
            <a:extLst>
              <a:ext uri="{FF2B5EF4-FFF2-40B4-BE49-F238E27FC236}">
                <a16:creationId xmlns:a16="http://schemas.microsoft.com/office/drawing/2014/main" id="{A0CDAB9D-FE9B-4E2C-BF52-1CA4B74B0698}"/>
              </a:ext>
            </a:extLst>
          </p:cNvPr>
          <p:cNvCxnSpPr>
            <a:cxnSpLocks/>
          </p:cNvCxnSpPr>
          <p:nvPr/>
        </p:nvCxnSpPr>
        <p:spPr>
          <a:xfrm flipH="1" flipV="1">
            <a:off x="6803796" y="3500521"/>
            <a:ext cx="30703" cy="747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56B18799-D63C-42F8-956B-C0CCB01830EA}"/>
              </a:ext>
            </a:extLst>
          </p:cNvPr>
          <p:cNvSpPr/>
          <p:nvPr/>
        </p:nvSpPr>
        <p:spPr>
          <a:xfrm>
            <a:off x="9049748" y="975427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</a:p>
        </p:txBody>
      </p:sp>
      <p:sp>
        <p:nvSpPr>
          <p:cNvPr id="148" name="楕円 147">
            <a:extLst>
              <a:ext uri="{FF2B5EF4-FFF2-40B4-BE49-F238E27FC236}">
                <a16:creationId xmlns:a16="http://schemas.microsoft.com/office/drawing/2014/main" id="{2EDA265A-9AE6-4230-BF9A-EDC283CAAD74}"/>
              </a:ext>
            </a:extLst>
          </p:cNvPr>
          <p:cNvSpPr/>
          <p:nvPr/>
        </p:nvSpPr>
        <p:spPr>
          <a:xfrm rot="1756097">
            <a:off x="6460386" y="2807748"/>
            <a:ext cx="215402" cy="3806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49" name="直線コネクタ 148">
            <a:extLst>
              <a:ext uri="{FF2B5EF4-FFF2-40B4-BE49-F238E27FC236}">
                <a16:creationId xmlns:a16="http://schemas.microsoft.com/office/drawing/2014/main" id="{0AE650A2-BB9A-4B95-85E0-FF1DA631A310}"/>
              </a:ext>
            </a:extLst>
          </p:cNvPr>
          <p:cNvCxnSpPr>
            <a:cxnSpLocks/>
            <a:stCxn id="148" idx="7"/>
            <a:endCxn id="147" idx="2"/>
          </p:cNvCxnSpPr>
          <p:nvPr/>
        </p:nvCxnSpPr>
        <p:spPr>
          <a:xfrm flipV="1">
            <a:off x="6700319" y="1517538"/>
            <a:ext cx="3117362" cy="1400371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>
            <a:extLst>
              <a:ext uri="{FF2B5EF4-FFF2-40B4-BE49-F238E27FC236}">
                <a16:creationId xmlns:a16="http://schemas.microsoft.com/office/drawing/2014/main" id="{E3799EEC-E3D3-4037-8C73-DED7F29F6231}"/>
              </a:ext>
            </a:extLst>
          </p:cNvPr>
          <p:cNvCxnSpPr>
            <a:cxnSpLocks/>
          </p:cNvCxnSpPr>
          <p:nvPr/>
        </p:nvCxnSpPr>
        <p:spPr>
          <a:xfrm flipV="1">
            <a:off x="6518220" y="2954038"/>
            <a:ext cx="79506" cy="15760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9" name="図 4">
            <a:extLst>
              <a:ext uri="{FF2B5EF4-FFF2-40B4-BE49-F238E27FC236}">
                <a16:creationId xmlns:a16="http://schemas.microsoft.com/office/drawing/2014/main" id="{C71085D2-5A8D-4D39-8E4A-BD2FB1EBA9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30" t="87799"/>
          <a:stretch/>
        </p:blipFill>
        <p:spPr bwMode="auto">
          <a:xfrm>
            <a:off x="9316801" y="5826083"/>
            <a:ext cx="1311003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6AEF5390-CDFD-4BE8-99EA-2700B5AB8C94}"/>
              </a:ext>
            </a:extLst>
          </p:cNvPr>
          <p:cNvSpPr/>
          <p:nvPr/>
        </p:nvSpPr>
        <p:spPr>
          <a:xfrm>
            <a:off x="6303687" y="5926201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1" name="楕円 160">
            <a:extLst>
              <a:ext uri="{FF2B5EF4-FFF2-40B4-BE49-F238E27FC236}">
                <a16:creationId xmlns:a16="http://schemas.microsoft.com/office/drawing/2014/main" id="{1178D46B-5ACF-4F5A-B6F3-7C42FC8EB66D}"/>
              </a:ext>
            </a:extLst>
          </p:cNvPr>
          <p:cNvSpPr/>
          <p:nvPr/>
        </p:nvSpPr>
        <p:spPr>
          <a:xfrm>
            <a:off x="5340110" y="4381246"/>
            <a:ext cx="330217" cy="2675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62" name="直線コネクタ 161">
            <a:extLst>
              <a:ext uri="{FF2B5EF4-FFF2-40B4-BE49-F238E27FC236}">
                <a16:creationId xmlns:a16="http://schemas.microsoft.com/office/drawing/2014/main" id="{B2AB7B8D-51D4-49A7-A34C-4D9A055B2705}"/>
              </a:ext>
            </a:extLst>
          </p:cNvPr>
          <p:cNvCxnSpPr>
            <a:cxnSpLocks/>
            <a:stCxn id="161" idx="5"/>
            <a:endCxn id="160" idx="0"/>
          </p:cNvCxnSpPr>
          <p:nvPr/>
        </p:nvCxnSpPr>
        <p:spPr>
          <a:xfrm>
            <a:off x="5621968" y="4609629"/>
            <a:ext cx="1449653" cy="131657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コネクタ 162">
            <a:extLst>
              <a:ext uri="{FF2B5EF4-FFF2-40B4-BE49-F238E27FC236}">
                <a16:creationId xmlns:a16="http://schemas.microsoft.com/office/drawing/2014/main" id="{CDFA9618-F14A-4FB9-9956-885916EC8CBA}"/>
              </a:ext>
            </a:extLst>
          </p:cNvPr>
          <p:cNvCxnSpPr>
            <a:cxnSpLocks/>
          </p:cNvCxnSpPr>
          <p:nvPr/>
        </p:nvCxnSpPr>
        <p:spPr>
          <a:xfrm flipV="1">
            <a:off x="5455332" y="4477771"/>
            <a:ext cx="99771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>
            <a:extLst>
              <a:ext uri="{FF2B5EF4-FFF2-40B4-BE49-F238E27FC236}">
                <a16:creationId xmlns:a16="http://schemas.microsoft.com/office/drawing/2014/main" id="{F193D7AB-BF0A-4DC6-AA76-42240BAD51B6}"/>
              </a:ext>
            </a:extLst>
          </p:cNvPr>
          <p:cNvCxnSpPr>
            <a:cxnSpLocks/>
          </p:cNvCxnSpPr>
          <p:nvPr/>
        </p:nvCxnSpPr>
        <p:spPr>
          <a:xfrm flipV="1">
            <a:off x="5455332" y="4547690"/>
            <a:ext cx="99771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>
            <a:extLst>
              <a:ext uri="{FF2B5EF4-FFF2-40B4-BE49-F238E27FC236}">
                <a16:creationId xmlns:a16="http://schemas.microsoft.com/office/drawing/2014/main" id="{1F4FDA19-298D-44B4-9356-589F81003B14}"/>
              </a:ext>
            </a:extLst>
          </p:cNvPr>
          <p:cNvCxnSpPr>
            <a:cxnSpLocks/>
          </p:cNvCxnSpPr>
          <p:nvPr/>
        </p:nvCxnSpPr>
        <p:spPr>
          <a:xfrm flipV="1">
            <a:off x="5446222" y="5096831"/>
            <a:ext cx="99771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コネクタ 167">
            <a:extLst>
              <a:ext uri="{FF2B5EF4-FFF2-40B4-BE49-F238E27FC236}">
                <a16:creationId xmlns:a16="http://schemas.microsoft.com/office/drawing/2014/main" id="{5B73A279-4B79-4EC5-93E6-76DCE212A229}"/>
              </a:ext>
            </a:extLst>
          </p:cNvPr>
          <p:cNvCxnSpPr>
            <a:cxnSpLocks/>
          </p:cNvCxnSpPr>
          <p:nvPr/>
        </p:nvCxnSpPr>
        <p:spPr>
          <a:xfrm flipV="1">
            <a:off x="5446221" y="5198091"/>
            <a:ext cx="99771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676CF503-F011-40E5-8B0C-DDEEBF575FDE}"/>
              </a:ext>
            </a:extLst>
          </p:cNvPr>
          <p:cNvSpPr/>
          <p:nvPr/>
        </p:nvSpPr>
        <p:spPr>
          <a:xfrm>
            <a:off x="4678287" y="5926201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2" name="楕円 171">
            <a:extLst>
              <a:ext uri="{FF2B5EF4-FFF2-40B4-BE49-F238E27FC236}">
                <a16:creationId xmlns:a16="http://schemas.microsoft.com/office/drawing/2014/main" id="{B132FDA0-4B5E-40C1-80AD-A78D9AB1639B}"/>
              </a:ext>
            </a:extLst>
          </p:cNvPr>
          <p:cNvSpPr/>
          <p:nvPr/>
        </p:nvSpPr>
        <p:spPr>
          <a:xfrm>
            <a:off x="5340110" y="5007943"/>
            <a:ext cx="330217" cy="2675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73" name="直線コネクタ 172">
            <a:extLst>
              <a:ext uri="{FF2B5EF4-FFF2-40B4-BE49-F238E27FC236}">
                <a16:creationId xmlns:a16="http://schemas.microsoft.com/office/drawing/2014/main" id="{C98B2DDB-A7FE-40A3-810C-6011338B5A3B}"/>
              </a:ext>
            </a:extLst>
          </p:cNvPr>
          <p:cNvCxnSpPr>
            <a:cxnSpLocks/>
            <a:stCxn id="172" idx="4"/>
            <a:endCxn id="171" idx="0"/>
          </p:cNvCxnSpPr>
          <p:nvPr/>
        </p:nvCxnSpPr>
        <p:spPr>
          <a:xfrm flipH="1">
            <a:off x="5446220" y="5275509"/>
            <a:ext cx="58998" cy="65069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正方形/長方形 176">
            <a:extLst>
              <a:ext uri="{FF2B5EF4-FFF2-40B4-BE49-F238E27FC236}">
                <a16:creationId xmlns:a16="http://schemas.microsoft.com/office/drawing/2014/main" id="{5A09EFC3-F7AA-4444-B56C-2581F4846074}"/>
              </a:ext>
            </a:extLst>
          </p:cNvPr>
          <p:cNvSpPr/>
          <p:nvPr/>
        </p:nvSpPr>
        <p:spPr>
          <a:xfrm>
            <a:off x="3052918" y="6052543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8" name="楕円 177">
            <a:extLst>
              <a:ext uri="{FF2B5EF4-FFF2-40B4-BE49-F238E27FC236}">
                <a16:creationId xmlns:a16="http://schemas.microsoft.com/office/drawing/2014/main" id="{A15B17F9-69B8-4699-9852-34104B7E44D5}"/>
              </a:ext>
            </a:extLst>
          </p:cNvPr>
          <p:cNvSpPr/>
          <p:nvPr/>
        </p:nvSpPr>
        <p:spPr>
          <a:xfrm>
            <a:off x="3054058" y="5198090"/>
            <a:ext cx="106112" cy="2675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79" name="直線コネクタ 178">
            <a:extLst>
              <a:ext uri="{FF2B5EF4-FFF2-40B4-BE49-F238E27FC236}">
                <a16:creationId xmlns:a16="http://schemas.microsoft.com/office/drawing/2014/main" id="{34804A52-22C7-4C5B-AEAB-65A84B75A2AA}"/>
              </a:ext>
            </a:extLst>
          </p:cNvPr>
          <p:cNvCxnSpPr>
            <a:cxnSpLocks/>
            <a:stCxn id="178" idx="6"/>
            <a:endCxn id="177" idx="0"/>
          </p:cNvCxnSpPr>
          <p:nvPr/>
        </p:nvCxnSpPr>
        <p:spPr>
          <a:xfrm>
            <a:off x="3160171" y="5331873"/>
            <a:ext cx="660681" cy="72067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>
            <a:extLst>
              <a:ext uri="{FF2B5EF4-FFF2-40B4-BE49-F238E27FC236}">
                <a16:creationId xmlns:a16="http://schemas.microsoft.com/office/drawing/2014/main" id="{2B4277DB-6400-4270-8762-C6295B4CEF6B}"/>
              </a:ext>
            </a:extLst>
          </p:cNvPr>
          <p:cNvCxnSpPr>
            <a:cxnSpLocks/>
          </p:cNvCxnSpPr>
          <p:nvPr/>
        </p:nvCxnSpPr>
        <p:spPr>
          <a:xfrm>
            <a:off x="3109599" y="5291272"/>
            <a:ext cx="0" cy="853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832E1C5-76FA-4E62-A227-FC8387741852}"/>
              </a:ext>
            </a:extLst>
          </p:cNvPr>
          <p:cNvSpPr txBox="1"/>
          <p:nvPr/>
        </p:nvSpPr>
        <p:spPr>
          <a:xfrm>
            <a:off x="6148592" y="6674748"/>
            <a:ext cx="3202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424298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8EA117-3DBA-434B-9E0F-0B8A08261EF2}"/>
              </a:ext>
            </a:extLst>
          </p:cNvPr>
          <p:cNvSpPr txBox="1"/>
          <p:nvPr/>
        </p:nvSpPr>
        <p:spPr>
          <a:xfrm>
            <a:off x="2532704" y="246498"/>
            <a:ext cx="7889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赤坂</a:t>
            </a: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駅　臨時広告掲出例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0F5D512-7C22-4331-AB55-807DA8F0CB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58" t="7039"/>
          <a:stretch/>
        </p:blipFill>
        <p:spPr>
          <a:xfrm>
            <a:off x="1735756" y="760396"/>
            <a:ext cx="8855243" cy="5746234"/>
          </a:xfrm>
          <a:prstGeom prst="rect">
            <a:avLst/>
          </a:prstGeom>
        </p:spPr>
      </p:pic>
      <p:sp>
        <p:nvSpPr>
          <p:cNvPr id="36" name="フリーフォーム: 図形 35">
            <a:extLst>
              <a:ext uri="{FF2B5EF4-FFF2-40B4-BE49-F238E27FC236}">
                <a16:creationId xmlns:a16="http://schemas.microsoft.com/office/drawing/2014/main" id="{04915DA2-7A27-4A44-B24C-732167EE034D}"/>
              </a:ext>
            </a:extLst>
          </p:cNvPr>
          <p:cNvSpPr/>
          <p:nvPr/>
        </p:nvSpPr>
        <p:spPr>
          <a:xfrm rot="20760823" flipV="1">
            <a:off x="3184990" y="1646335"/>
            <a:ext cx="114913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38" name="フリーフォーム: 図形 37">
            <a:extLst>
              <a:ext uri="{FF2B5EF4-FFF2-40B4-BE49-F238E27FC236}">
                <a16:creationId xmlns:a16="http://schemas.microsoft.com/office/drawing/2014/main" id="{8A5BD8AF-5CF1-47F6-A105-89F7A2CC8F03}"/>
              </a:ext>
            </a:extLst>
          </p:cNvPr>
          <p:cNvSpPr/>
          <p:nvPr/>
        </p:nvSpPr>
        <p:spPr>
          <a:xfrm rot="20760823" flipV="1">
            <a:off x="3169602" y="1790900"/>
            <a:ext cx="114913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39" name="フリーフォーム: 図形 38">
            <a:extLst>
              <a:ext uri="{FF2B5EF4-FFF2-40B4-BE49-F238E27FC236}">
                <a16:creationId xmlns:a16="http://schemas.microsoft.com/office/drawing/2014/main" id="{B7E3EE99-64F9-4DAF-821A-A219A50012D0}"/>
              </a:ext>
            </a:extLst>
          </p:cNvPr>
          <p:cNvSpPr/>
          <p:nvPr/>
        </p:nvSpPr>
        <p:spPr>
          <a:xfrm rot="20171867" flipV="1">
            <a:off x="4537908" y="1707764"/>
            <a:ext cx="198142" cy="106615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2" name="フリーフォーム: 図形 41">
            <a:extLst>
              <a:ext uri="{FF2B5EF4-FFF2-40B4-BE49-F238E27FC236}">
                <a16:creationId xmlns:a16="http://schemas.microsoft.com/office/drawing/2014/main" id="{678662A1-952C-436F-A605-8ED944E32CE8}"/>
              </a:ext>
            </a:extLst>
          </p:cNvPr>
          <p:cNvSpPr/>
          <p:nvPr/>
        </p:nvSpPr>
        <p:spPr>
          <a:xfrm rot="20171867" flipV="1">
            <a:off x="4537908" y="1760451"/>
            <a:ext cx="198142" cy="106615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3" name="フリーフォーム: 図形 42">
            <a:extLst>
              <a:ext uri="{FF2B5EF4-FFF2-40B4-BE49-F238E27FC236}">
                <a16:creationId xmlns:a16="http://schemas.microsoft.com/office/drawing/2014/main" id="{42090FBC-724B-4C5D-8111-554886767BDD}"/>
              </a:ext>
            </a:extLst>
          </p:cNvPr>
          <p:cNvSpPr/>
          <p:nvPr/>
        </p:nvSpPr>
        <p:spPr>
          <a:xfrm rot="19969017" flipV="1">
            <a:off x="5238950" y="1724384"/>
            <a:ext cx="198142" cy="106615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4" name="フリーフォーム: 図形 43">
            <a:extLst>
              <a:ext uri="{FF2B5EF4-FFF2-40B4-BE49-F238E27FC236}">
                <a16:creationId xmlns:a16="http://schemas.microsoft.com/office/drawing/2014/main" id="{24F91B26-E55B-4006-A99C-56E9458B30A4}"/>
              </a:ext>
            </a:extLst>
          </p:cNvPr>
          <p:cNvSpPr/>
          <p:nvPr/>
        </p:nvSpPr>
        <p:spPr>
          <a:xfrm rot="19840723" flipV="1">
            <a:off x="5239898" y="1817063"/>
            <a:ext cx="198142" cy="106615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7" name="フリーフォーム: 図形 46">
            <a:extLst>
              <a:ext uri="{FF2B5EF4-FFF2-40B4-BE49-F238E27FC236}">
                <a16:creationId xmlns:a16="http://schemas.microsoft.com/office/drawing/2014/main" id="{3B1E7CFD-7F5A-4AF1-857E-C18754576477}"/>
              </a:ext>
            </a:extLst>
          </p:cNvPr>
          <p:cNvSpPr/>
          <p:nvPr/>
        </p:nvSpPr>
        <p:spPr>
          <a:xfrm rot="20034312" flipV="1">
            <a:off x="5646617" y="1743405"/>
            <a:ext cx="198142" cy="106615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8" name="フリーフォーム: 図形 47">
            <a:extLst>
              <a:ext uri="{FF2B5EF4-FFF2-40B4-BE49-F238E27FC236}">
                <a16:creationId xmlns:a16="http://schemas.microsoft.com/office/drawing/2014/main" id="{0571E232-4771-4496-8640-9000A70F640F}"/>
              </a:ext>
            </a:extLst>
          </p:cNvPr>
          <p:cNvSpPr/>
          <p:nvPr/>
        </p:nvSpPr>
        <p:spPr>
          <a:xfrm rot="19903963" flipV="1">
            <a:off x="5646535" y="1874315"/>
            <a:ext cx="198142" cy="106615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9" name="フリーフォーム: 図形 48">
            <a:extLst>
              <a:ext uri="{FF2B5EF4-FFF2-40B4-BE49-F238E27FC236}">
                <a16:creationId xmlns:a16="http://schemas.microsoft.com/office/drawing/2014/main" id="{E3C0F873-0327-4291-AC7A-1D0E7CAA8E86}"/>
              </a:ext>
            </a:extLst>
          </p:cNvPr>
          <p:cNvSpPr/>
          <p:nvPr/>
        </p:nvSpPr>
        <p:spPr>
          <a:xfrm rot="19899460" flipV="1">
            <a:off x="7565376" y="1762056"/>
            <a:ext cx="98075" cy="52821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50" name="フリーフォーム: 図形 49">
            <a:extLst>
              <a:ext uri="{FF2B5EF4-FFF2-40B4-BE49-F238E27FC236}">
                <a16:creationId xmlns:a16="http://schemas.microsoft.com/office/drawing/2014/main" id="{C5BB7828-AFD7-4A78-A082-3EE1901D0DAF}"/>
              </a:ext>
            </a:extLst>
          </p:cNvPr>
          <p:cNvSpPr/>
          <p:nvPr/>
        </p:nvSpPr>
        <p:spPr>
          <a:xfrm rot="19899460" flipV="1">
            <a:off x="7565333" y="1861752"/>
            <a:ext cx="98075" cy="52821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51" name="フリーフォーム: 図形 50">
            <a:extLst>
              <a:ext uri="{FF2B5EF4-FFF2-40B4-BE49-F238E27FC236}">
                <a16:creationId xmlns:a16="http://schemas.microsoft.com/office/drawing/2014/main" id="{368DE260-1DFC-46AD-938A-F5C9BFF9001B}"/>
              </a:ext>
            </a:extLst>
          </p:cNvPr>
          <p:cNvSpPr/>
          <p:nvPr/>
        </p:nvSpPr>
        <p:spPr>
          <a:xfrm rot="19899460" flipV="1">
            <a:off x="8169118" y="1760818"/>
            <a:ext cx="98075" cy="52821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55" name="フリーフォーム: 図形 54">
            <a:extLst>
              <a:ext uri="{FF2B5EF4-FFF2-40B4-BE49-F238E27FC236}">
                <a16:creationId xmlns:a16="http://schemas.microsoft.com/office/drawing/2014/main" id="{71D06F72-C4D4-4C26-BA04-6ED6570C7293}"/>
              </a:ext>
            </a:extLst>
          </p:cNvPr>
          <p:cNvSpPr/>
          <p:nvPr/>
        </p:nvSpPr>
        <p:spPr>
          <a:xfrm rot="19899460" flipV="1">
            <a:off x="8205196" y="1816827"/>
            <a:ext cx="98075" cy="52821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82189FC-BE2F-434E-B159-3219D49DA381}"/>
              </a:ext>
            </a:extLst>
          </p:cNvPr>
          <p:cNvSpPr/>
          <p:nvPr/>
        </p:nvSpPr>
        <p:spPr>
          <a:xfrm>
            <a:off x="3026649" y="1576832"/>
            <a:ext cx="393529" cy="3277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65E0A672-B548-40AC-99AA-40399A3B02C6}"/>
              </a:ext>
            </a:extLst>
          </p:cNvPr>
          <p:cNvSpPr/>
          <p:nvPr/>
        </p:nvSpPr>
        <p:spPr>
          <a:xfrm>
            <a:off x="4440215" y="1606947"/>
            <a:ext cx="393529" cy="3277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62" name="楕円 61">
            <a:extLst>
              <a:ext uri="{FF2B5EF4-FFF2-40B4-BE49-F238E27FC236}">
                <a16:creationId xmlns:a16="http://schemas.microsoft.com/office/drawing/2014/main" id="{734E3AF0-D867-4978-802F-2F503FB4A133}"/>
              </a:ext>
            </a:extLst>
          </p:cNvPr>
          <p:cNvSpPr/>
          <p:nvPr/>
        </p:nvSpPr>
        <p:spPr>
          <a:xfrm>
            <a:off x="5141257" y="1669884"/>
            <a:ext cx="393529" cy="3277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408FF08A-DA82-4229-89A5-8732B0529182}"/>
              </a:ext>
            </a:extLst>
          </p:cNvPr>
          <p:cNvSpPr/>
          <p:nvPr/>
        </p:nvSpPr>
        <p:spPr>
          <a:xfrm>
            <a:off x="5575612" y="1693751"/>
            <a:ext cx="393529" cy="3277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69" name="楕円 68">
            <a:extLst>
              <a:ext uri="{FF2B5EF4-FFF2-40B4-BE49-F238E27FC236}">
                <a16:creationId xmlns:a16="http://schemas.microsoft.com/office/drawing/2014/main" id="{E9D4F961-C65F-4D46-99AF-FE3124E89BC2}"/>
              </a:ext>
            </a:extLst>
          </p:cNvPr>
          <p:cNvSpPr/>
          <p:nvPr/>
        </p:nvSpPr>
        <p:spPr>
          <a:xfrm>
            <a:off x="7417605" y="1656469"/>
            <a:ext cx="393529" cy="3277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70" name="楕円 69">
            <a:extLst>
              <a:ext uri="{FF2B5EF4-FFF2-40B4-BE49-F238E27FC236}">
                <a16:creationId xmlns:a16="http://schemas.microsoft.com/office/drawing/2014/main" id="{E0BC89B1-00D8-4E93-A869-1260C27AD881}"/>
              </a:ext>
            </a:extLst>
          </p:cNvPr>
          <p:cNvSpPr/>
          <p:nvPr/>
        </p:nvSpPr>
        <p:spPr>
          <a:xfrm>
            <a:off x="8021390" y="1656348"/>
            <a:ext cx="393529" cy="3277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B9C7A66A-2579-4792-A219-862BD686F4EA}"/>
              </a:ext>
            </a:extLst>
          </p:cNvPr>
          <p:cNvSpPr/>
          <p:nvPr/>
        </p:nvSpPr>
        <p:spPr>
          <a:xfrm>
            <a:off x="1884311" y="3449122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zh-TW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B0×1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22FBD911-CE40-4B75-AE36-7CC5F8090F2A}"/>
              </a:ext>
            </a:extLst>
          </p:cNvPr>
          <p:cNvSpPr/>
          <p:nvPr/>
        </p:nvSpPr>
        <p:spPr>
          <a:xfrm>
            <a:off x="3026648" y="2721007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zh-TW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B0×3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D71E513E-8686-4D73-B2F7-339EE876D5E0}"/>
              </a:ext>
            </a:extLst>
          </p:cNvPr>
          <p:cNvSpPr/>
          <p:nvPr/>
        </p:nvSpPr>
        <p:spPr>
          <a:xfrm>
            <a:off x="3794581" y="3478902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04BC661A-D1FC-43C1-893C-83A16E58F4F4}"/>
              </a:ext>
            </a:extLst>
          </p:cNvPr>
          <p:cNvSpPr/>
          <p:nvPr/>
        </p:nvSpPr>
        <p:spPr>
          <a:xfrm>
            <a:off x="4969333" y="2721007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B0×3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B0×3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73383E5B-5718-49F4-9082-BE62E5FEDA95}"/>
              </a:ext>
            </a:extLst>
          </p:cNvPr>
          <p:cNvSpPr/>
          <p:nvPr/>
        </p:nvSpPr>
        <p:spPr>
          <a:xfrm>
            <a:off x="8622133" y="2721007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zh-TW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175A87FF-AA25-4902-B7A1-5599BDFBB72F}"/>
              </a:ext>
            </a:extLst>
          </p:cNvPr>
          <p:cNvSpPr/>
          <p:nvPr/>
        </p:nvSpPr>
        <p:spPr>
          <a:xfrm>
            <a:off x="6737986" y="2721007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zh-TW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B0×2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40713040-0302-4868-9B16-B0B268AFC173}"/>
              </a:ext>
            </a:extLst>
          </p:cNvPr>
          <p:cNvCxnSpPr>
            <a:cxnSpLocks/>
            <a:stCxn id="71" idx="0"/>
            <a:endCxn id="57" idx="4"/>
          </p:cNvCxnSpPr>
          <p:nvPr/>
        </p:nvCxnSpPr>
        <p:spPr>
          <a:xfrm flipV="1">
            <a:off x="2652245" y="1904572"/>
            <a:ext cx="571169" cy="154455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11D14096-5C80-4657-B40A-201FFEF3BC11}"/>
              </a:ext>
            </a:extLst>
          </p:cNvPr>
          <p:cNvCxnSpPr>
            <a:cxnSpLocks/>
            <a:stCxn id="72" idx="0"/>
            <a:endCxn id="60" idx="4"/>
          </p:cNvCxnSpPr>
          <p:nvPr/>
        </p:nvCxnSpPr>
        <p:spPr>
          <a:xfrm flipV="1">
            <a:off x="3794581" y="1934687"/>
            <a:ext cx="842398" cy="78632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9DBDA64F-37BC-4A93-84E9-DC37E8F11AFA}"/>
              </a:ext>
            </a:extLst>
          </p:cNvPr>
          <p:cNvCxnSpPr>
            <a:cxnSpLocks/>
            <a:stCxn id="73" idx="0"/>
            <a:endCxn id="62" idx="3"/>
          </p:cNvCxnSpPr>
          <p:nvPr/>
        </p:nvCxnSpPr>
        <p:spPr>
          <a:xfrm flipV="1">
            <a:off x="4562515" y="1949628"/>
            <a:ext cx="636373" cy="1529275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CE820C7A-DC4A-4BDC-A5D3-83B6C789B0FE}"/>
              </a:ext>
            </a:extLst>
          </p:cNvPr>
          <p:cNvCxnSpPr>
            <a:cxnSpLocks/>
            <a:endCxn id="63" idx="4"/>
          </p:cNvCxnSpPr>
          <p:nvPr/>
        </p:nvCxnSpPr>
        <p:spPr>
          <a:xfrm flipV="1">
            <a:off x="5749238" y="2021491"/>
            <a:ext cx="23139" cy="69888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682EEC11-77E9-4E7A-820B-373A95EC6800}"/>
              </a:ext>
            </a:extLst>
          </p:cNvPr>
          <p:cNvCxnSpPr>
            <a:cxnSpLocks/>
            <a:stCxn id="79" idx="0"/>
          </p:cNvCxnSpPr>
          <p:nvPr/>
        </p:nvCxnSpPr>
        <p:spPr>
          <a:xfrm flipV="1">
            <a:off x="7505919" y="1972605"/>
            <a:ext cx="101564" cy="74840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3E417855-F259-40D5-BFB5-1C5EB4BEDD69}"/>
              </a:ext>
            </a:extLst>
          </p:cNvPr>
          <p:cNvCxnSpPr>
            <a:cxnSpLocks/>
            <a:stCxn id="78" idx="0"/>
            <a:endCxn id="70" idx="4"/>
          </p:cNvCxnSpPr>
          <p:nvPr/>
        </p:nvCxnSpPr>
        <p:spPr>
          <a:xfrm flipH="1" flipV="1">
            <a:off x="8218154" y="1984089"/>
            <a:ext cx="1171912" cy="73691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7B8BCF-50A2-4D8D-AA78-C0EF0BA8F698}"/>
              </a:ext>
            </a:extLst>
          </p:cNvPr>
          <p:cNvSpPr txBox="1"/>
          <p:nvPr/>
        </p:nvSpPr>
        <p:spPr>
          <a:xfrm>
            <a:off x="6148592" y="6674748"/>
            <a:ext cx="3202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441746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8EA117-3DBA-434B-9E0F-0B8A08261EF2}"/>
              </a:ext>
            </a:extLst>
          </p:cNvPr>
          <p:cNvSpPr txBox="1"/>
          <p:nvPr/>
        </p:nvSpPr>
        <p:spPr>
          <a:xfrm>
            <a:off x="2532704" y="246498"/>
            <a:ext cx="7889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六本木一丁目</a:t>
            </a: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駅　臨時広告掲出例</a:t>
            </a:r>
          </a:p>
        </p:txBody>
      </p:sp>
      <p:pic>
        <p:nvPicPr>
          <p:cNvPr id="56" name="図 2">
            <a:extLst>
              <a:ext uri="{FF2B5EF4-FFF2-40B4-BE49-F238E27FC236}">
                <a16:creationId xmlns:a16="http://schemas.microsoft.com/office/drawing/2014/main" id="{F574E401-ABFD-4382-A4CB-34AB3805E2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50" b="15770"/>
          <a:stretch/>
        </p:blipFill>
        <p:spPr bwMode="auto">
          <a:xfrm>
            <a:off x="1914430" y="1640110"/>
            <a:ext cx="8374118" cy="4088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D767695F-A9E9-4A59-9A0E-BADB7DE1EFED}"/>
              </a:ext>
            </a:extLst>
          </p:cNvPr>
          <p:cNvSpPr/>
          <p:nvPr/>
        </p:nvSpPr>
        <p:spPr>
          <a:xfrm>
            <a:off x="7254609" y="1966946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B0×7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B0×7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A877C3E4-34F8-43A4-AC03-3B959C222BBE}"/>
              </a:ext>
            </a:extLst>
          </p:cNvPr>
          <p:cNvSpPr/>
          <p:nvPr/>
        </p:nvSpPr>
        <p:spPr>
          <a:xfrm>
            <a:off x="5662079" y="3701015"/>
            <a:ext cx="392521" cy="2286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67854013-3FBC-445B-8AB4-573BC3318B26}"/>
              </a:ext>
            </a:extLst>
          </p:cNvPr>
          <p:cNvCxnSpPr>
            <a:cxnSpLocks/>
            <a:stCxn id="59" idx="7"/>
            <a:endCxn id="58" idx="1"/>
          </p:cNvCxnSpPr>
          <p:nvPr/>
        </p:nvCxnSpPr>
        <p:spPr>
          <a:xfrm flipV="1">
            <a:off x="5997117" y="2238001"/>
            <a:ext cx="1257493" cy="1496504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図 2">
            <a:extLst>
              <a:ext uri="{FF2B5EF4-FFF2-40B4-BE49-F238E27FC236}">
                <a16:creationId xmlns:a16="http://schemas.microsoft.com/office/drawing/2014/main" id="{9C8BBF1B-9392-49AB-A1B6-D78CE94993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37" t="87486" b="-1593"/>
          <a:stretch/>
        </p:blipFill>
        <p:spPr bwMode="auto">
          <a:xfrm>
            <a:off x="9285560" y="5777253"/>
            <a:ext cx="1331640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フリーフォーム: 図形 69">
            <a:extLst>
              <a:ext uri="{FF2B5EF4-FFF2-40B4-BE49-F238E27FC236}">
                <a16:creationId xmlns:a16="http://schemas.microsoft.com/office/drawing/2014/main" id="{DD1C8CAD-7F89-4D2D-BAAA-10B534AC5086}"/>
              </a:ext>
            </a:extLst>
          </p:cNvPr>
          <p:cNvSpPr/>
          <p:nvPr/>
        </p:nvSpPr>
        <p:spPr>
          <a:xfrm>
            <a:off x="5774992" y="3771503"/>
            <a:ext cx="180975" cy="1905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72" name="フリーフォーム: 図形 71">
            <a:extLst>
              <a:ext uri="{FF2B5EF4-FFF2-40B4-BE49-F238E27FC236}">
                <a16:creationId xmlns:a16="http://schemas.microsoft.com/office/drawing/2014/main" id="{AEB63B5E-A693-45C3-9810-A44E5837D421}"/>
              </a:ext>
            </a:extLst>
          </p:cNvPr>
          <p:cNvSpPr/>
          <p:nvPr/>
        </p:nvSpPr>
        <p:spPr>
          <a:xfrm>
            <a:off x="5774992" y="3864863"/>
            <a:ext cx="180975" cy="1905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73" name="フリーフォーム: 図形 72">
            <a:extLst>
              <a:ext uri="{FF2B5EF4-FFF2-40B4-BE49-F238E27FC236}">
                <a16:creationId xmlns:a16="http://schemas.microsoft.com/office/drawing/2014/main" id="{6AE14DFC-5A7E-4E8B-B486-C1B4EDEDF2A9}"/>
              </a:ext>
            </a:extLst>
          </p:cNvPr>
          <p:cNvSpPr/>
          <p:nvPr/>
        </p:nvSpPr>
        <p:spPr>
          <a:xfrm>
            <a:off x="5120992" y="3771503"/>
            <a:ext cx="180975" cy="1905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74" name="フリーフォーム: 図形 73">
            <a:extLst>
              <a:ext uri="{FF2B5EF4-FFF2-40B4-BE49-F238E27FC236}">
                <a16:creationId xmlns:a16="http://schemas.microsoft.com/office/drawing/2014/main" id="{FC71E2D2-4E03-4100-9E45-85F4260C9440}"/>
              </a:ext>
            </a:extLst>
          </p:cNvPr>
          <p:cNvSpPr/>
          <p:nvPr/>
        </p:nvSpPr>
        <p:spPr>
          <a:xfrm>
            <a:off x="5120992" y="3880703"/>
            <a:ext cx="180975" cy="1905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75" name="フリーフォーム: 図形 74">
            <a:extLst>
              <a:ext uri="{FF2B5EF4-FFF2-40B4-BE49-F238E27FC236}">
                <a16:creationId xmlns:a16="http://schemas.microsoft.com/office/drawing/2014/main" id="{26713F4F-0BD6-4A81-BE0A-262269C5AD0F}"/>
              </a:ext>
            </a:extLst>
          </p:cNvPr>
          <p:cNvSpPr/>
          <p:nvPr/>
        </p:nvSpPr>
        <p:spPr>
          <a:xfrm rot="21143171" flipV="1">
            <a:off x="4206480" y="3643976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76" name="フリーフォーム: 図形 75">
            <a:extLst>
              <a:ext uri="{FF2B5EF4-FFF2-40B4-BE49-F238E27FC236}">
                <a16:creationId xmlns:a16="http://schemas.microsoft.com/office/drawing/2014/main" id="{7C2EDDDE-AB27-431F-82DC-676C8CCEAB5D}"/>
              </a:ext>
            </a:extLst>
          </p:cNvPr>
          <p:cNvSpPr/>
          <p:nvPr/>
        </p:nvSpPr>
        <p:spPr>
          <a:xfrm rot="21143171" flipV="1">
            <a:off x="4192192" y="3782822"/>
            <a:ext cx="173902" cy="45719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CAB6FF64-36D7-4D7B-B97F-A165CDFB4EBD}"/>
              </a:ext>
            </a:extLst>
          </p:cNvPr>
          <p:cNvSpPr/>
          <p:nvPr/>
        </p:nvSpPr>
        <p:spPr>
          <a:xfrm>
            <a:off x="6125006" y="1025188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B0×7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B0×7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8" name="楕円 77">
            <a:extLst>
              <a:ext uri="{FF2B5EF4-FFF2-40B4-BE49-F238E27FC236}">
                <a16:creationId xmlns:a16="http://schemas.microsoft.com/office/drawing/2014/main" id="{565ED5A3-47F6-4FE5-9003-62668A1B63F4}"/>
              </a:ext>
            </a:extLst>
          </p:cNvPr>
          <p:cNvSpPr/>
          <p:nvPr/>
        </p:nvSpPr>
        <p:spPr>
          <a:xfrm>
            <a:off x="5043642" y="3701015"/>
            <a:ext cx="392521" cy="2286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E61E7751-72D7-4D5C-A4D3-CC0A16E79945}"/>
              </a:ext>
            </a:extLst>
          </p:cNvPr>
          <p:cNvCxnSpPr>
            <a:cxnSpLocks/>
            <a:stCxn id="78" idx="0"/>
            <a:endCxn id="77" idx="2"/>
          </p:cNvCxnSpPr>
          <p:nvPr/>
        </p:nvCxnSpPr>
        <p:spPr>
          <a:xfrm flipV="1">
            <a:off x="5239903" y="1567298"/>
            <a:ext cx="1653037" cy="213371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BB62497D-81BF-4C82-81F4-6F6E7566A6F4}"/>
              </a:ext>
            </a:extLst>
          </p:cNvPr>
          <p:cNvSpPr/>
          <p:nvPr/>
        </p:nvSpPr>
        <p:spPr>
          <a:xfrm>
            <a:off x="1853171" y="1219708"/>
            <a:ext cx="1535866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壁面（エスカ）：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B0×7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壁面（階段）：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B0×7</a:t>
            </a: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</a:t>
            </a:r>
            <a:endParaRPr kumimoji="0" lang="en-US" altLang="ja-JP" sz="9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8436782E-1004-4B36-BD55-F2204990EC02}"/>
              </a:ext>
            </a:extLst>
          </p:cNvPr>
          <p:cNvSpPr/>
          <p:nvPr/>
        </p:nvSpPr>
        <p:spPr>
          <a:xfrm>
            <a:off x="4039893" y="3608270"/>
            <a:ext cx="495665" cy="2724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13F53FFC-E9ED-4504-8078-D0FEBF638533}"/>
              </a:ext>
            </a:extLst>
          </p:cNvPr>
          <p:cNvCxnSpPr>
            <a:cxnSpLocks/>
            <a:stCxn id="84" idx="0"/>
            <a:endCxn id="83" idx="2"/>
          </p:cNvCxnSpPr>
          <p:nvPr/>
        </p:nvCxnSpPr>
        <p:spPr>
          <a:xfrm flipH="1" flipV="1">
            <a:off x="2621105" y="1761819"/>
            <a:ext cx="1666621" cy="1846451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フリーフォーム: 図形 93">
            <a:extLst>
              <a:ext uri="{FF2B5EF4-FFF2-40B4-BE49-F238E27FC236}">
                <a16:creationId xmlns:a16="http://schemas.microsoft.com/office/drawing/2014/main" id="{4ECFA814-8161-4C0D-8D8A-1A910657A6A4}"/>
              </a:ext>
            </a:extLst>
          </p:cNvPr>
          <p:cNvSpPr/>
          <p:nvPr/>
        </p:nvSpPr>
        <p:spPr>
          <a:xfrm rot="19187074" flipV="1">
            <a:off x="4617508" y="3938437"/>
            <a:ext cx="68756" cy="63021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95" name="フリーフォーム: 図形 94">
            <a:extLst>
              <a:ext uri="{FF2B5EF4-FFF2-40B4-BE49-F238E27FC236}">
                <a16:creationId xmlns:a16="http://schemas.microsoft.com/office/drawing/2014/main" id="{AE3EFADC-86BE-4CB6-B986-711E344AB5CC}"/>
              </a:ext>
            </a:extLst>
          </p:cNvPr>
          <p:cNvSpPr/>
          <p:nvPr/>
        </p:nvSpPr>
        <p:spPr>
          <a:xfrm rot="19777873" flipV="1">
            <a:off x="4561327" y="3511587"/>
            <a:ext cx="67374" cy="52351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78C27FC8-D9EC-4392-B553-0FB060503610}"/>
              </a:ext>
            </a:extLst>
          </p:cNvPr>
          <p:cNvSpPr/>
          <p:nvPr/>
        </p:nvSpPr>
        <p:spPr>
          <a:xfrm>
            <a:off x="1878998" y="4072412"/>
            <a:ext cx="1586815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天井おでこ：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2,800mm×2,815mm</a:t>
            </a:r>
          </a:p>
        </p:txBody>
      </p: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C644617E-C662-4AD7-9BB4-6AA87FADB8AE}"/>
              </a:ext>
            </a:extLst>
          </p:cNvPr>
          <p:cNvCxnSpPr>
            <a:cxnSpLocks/>
            <a:stCxn id="96" idx="3"/>
            <a:endCxn id="94" idx="1"/>
          </p:cNvCxnSpPr>
          <p:nvPr/>
        </p:nvCxnSpPr>
        <p:spPr>
          <a:xfrm flipV="1">
            <a:off x="3465813" y="3971813"/>
            <a:ext cx="1232671" cy="371655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766478DA-005C-4CFF-AFB2-9FC135AAF100}"/>
              </a:ext>
            </a:extLst>
          </p:cNvPr>
          <p:cNvSpPr/>
          <p:nvPr/>
        </p:nvSpPr>
        <p:spPr>
          <a:xfrm>
            <a:off x="3905076" y="1009155"/>
            <a:ext cx="1586815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壁面（通路）：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2,960mm×1,500mm</a:t>
            </a:r>
          </a:p>
        </p:txBody>
      </p: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B52F2AEE-1638-43DA-A9D1-F0CA5996DD21}"/>
              </a:ext>
            </a:extLst>
          </p:cNvPr>
          <p:cNvCxnSpPr>
            <a:cxnSpLocks/>
            <a:endCxn id="100" idx="2"/>
          </p:cNvCxnSpPr>
          <p:nvPr/>
        </p:nvCxnSpPr>
        <p:spPr>
          <a:xfrm flipV="1">
            <a:off x="4595015" y="1551265"/>
            <a:ext cx="103469" cy="196651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フリーフォーム: 図形 106">
            <a:extLst>
              <a:ext uri="{FF2B5EF4-FFF2-40B4-BE49-F238E27FC236}">
                <a16:creationId xmlns:a16="http://schemas.microsoft.com/office/drawing/2014/main" id="{6DDA1B84-3ABA-4C2F-9A2A-76205A8F2131}"/>
              </a:ext>
            </a:extLst>
          </p:cNvPr>
          <p:cNvSpPr/>
          <p:nvPr/>
        </p:nvSpPr>
        <p:spPr>
          <a:xfrm rot="19307473" flipV="1">
            <a:off x="4753840" y="3789186"/>
            <a:ext cx="67374" cy="52351"/>
          </a:xfrm>
          <a:custGeom>
            <a:avLst/>
            <a:gdLst>
              <a:gd name="connsiteX0" fmla="*/ 0 w 180975"/>
              <a:gd name="connsiteY0" fmla="*/ 1905 h 1905"/>
              <a:gd name="connsiteX1" fmla="*/ 180975 w 180975"/>
              <a:gd name="connsiteY1" fmla="*/ 0 h 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" h="1905">
                <a:moveTo>
                  <a:pt x="0" y="1905"/>
                </a:moveTo>
                <a:lnTo>
                  <a:pt x="180975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endParaRPr lang="ja-JP" altLang="en-US" dirty="0">
              <a:solidFill>
                <a:prstClr val="white"/>
              </a:solidFill>
              <a:latin typeface="Calibri"/>
              <a:ea typeface="游ゴシック" panose="020B0400000000000000" pitchFamily="50" charset="-128"/>
            </a:endParaRPr>
          </a:p>
        </p:txBody>
      </p: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90B396A6-1E55-47D1-9614-8230F12067AA}"/>
              </a:ext>
            </a:extLst>
          </p:cNvPr>
          <p:cNvCxnSpPr>
            <a:cxnSpLocks/>
            <a:stCxn id="109" idx="0"/>
          </p:cNvCxnSpPr>
          <p:nvPr/>
        </p:nvCxnSpPr>
        <p:spPr>
          <a:xfrm flipV="1">
            <a:off x="4605289" y="3839860"/>
            <a:ext cx="182238" cy="194938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9E18341C-EC62-4A9D-9A1C-014A2BC19AE0}"/>
              </a:ext>
            </a:extLst>
          </p:cNvPr>
          <p:cNvSpPr/>
          <p:nvPr/>
        </p:nvSpPr>
        <p:spPr>
          <a:xfrm>
            <a:off x="3811882" y="5789246"/>
            <a:ext cx="1586815" cy="542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壁面上部：</a:t>
            </a:r>
            <a:r>
              <a:rPr kumimoji="0"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900mm×1,800mm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0EB4DAB-3D89-4247-AF2E-08A370EBC13B}"/>
              </a:ext>
            </a:extLst>
          </p:cNvPr>
          <p:cNvSpPr txBox="1"/>
          <p:nvPr/>
        </p:nvSpPr>
        <p:spPr>
          <a:xfrm>
            <a:off x="6148592" y="6674748"/>
            <a:ext cx="3202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altLang="ja-JP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9914559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747</Words>
  <Application>Microsoft Office PowerPoint</Application>
  <PresentationFormat>ワイド画面</PresentationFormat>
  <Paragraphs>123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メイリオ</vt:lpstr>
      <vt:lpstr>游ゴシック</vt:lpstr>
      <vt:lpstr>游ゴシック Light</vt:lpstr>
      <vt:lpstr>游ゴシック Medium</vt:lpstr>
      <vt:lpstr>Arial</vt:lpstr>
      <vt:lpstr>Calibri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tarigaru</dc:creator>
  <cp:lastModifiedBy>tarigaru</cp:lastModifiedBy>
  <cp:revision>1</cp:revision>
  <dcterms:created xsi:type="dcterms:W3CDTF">2020-07-09T02:38:19Z</dcterms:created>
  <dcterms:modified xsi:type="dcterms:W3CDTF">2020-07-09T02:39:24Z</dcterms:modified>
</cp:coreProperties>
</file>