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266" r:id="rId3"/>
    <p:sldId id="267" r:id="rId4"/>
    <p:sldId id="268" r:id="rId5"/>
    <p:sldId id="269" r:id="rId6"/>
    <p:sldId id="271" r:id="rId7"/>
  </p:sldIdLst>
  <p:sldSz cx="9144000" cy="6858000" type="screen4x3"/>
  <p:notesSz cx="6807200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B2A"/>
    <a:srgbClr val="378E7E"/>
    <a:srgbClr val="38B39B"/>
    <a:srgbClr val="60C4B5"/>
    <a:srgbClr val="91DFD1"/>
    <a:srgbClr val="2B7164"/>
    <a:srgbClr val="316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9D7FB-A74F-C44D-88C3-FAB39C9D58EE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F7437-AAA6-2047-AE1D-50B6E9D23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291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34544-BA39-4F4F-9465-C0168D2FE1C5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EE1BF-4368-5D43-B7E1-2295C78A02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333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 userDrawn="1"/>
        </p:nvSpPr>
        <p:spPr>
          <a:xfrm>
            <a:off x="0" y="6185670"/>
            <a:ext cx="9144000" cy="679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0" y="3581892"/>
            <a:ext cx="9144000" cy="14700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5017A4-52DA-934D-8D24-CC82921B4E66}" type="datetime1">
              <a:rPr lang="ja-JP" altLang="en-US" smtClean="0"/>
              <a:t>2020/6/3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A45E06-C18B-D344-A97C-3CAC1FE2201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181698" y="4240117"/>
            <a:ext cx="7772400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【</a:t>
            </a:r>
            <a:r>
              <a:rPr lang="ja-JP" altLang="en-US" dirty="0"/>
              <a:t>新設看板情報</a:t>
            </a:r>
            <a:r>
              <a:rPr lang="en-US" altLang="ja-JP" dirty="0"/>
              <a:t>】</a:t>
            </a:r>
            <a:r>
              <a:rPr lang="ja-JP" altLang="en-US" dirty="0"/>
              <a:t>東急電鉄 武蔵小山駅 新設のご案内（駅広告）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33525" y="4781546"/>
            <a:ext cx="7767320" cy="952500"/>
          </a:xfrm>
        </p:spPr>
        <p:txBody>
          <a:bodyPr lIns="180000" tIns="0" rIns="180000" b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2235518" y="2645437"/>
            <a:ext cx="4672965" cy="1007975"/>
          </a:xfrm>
          <a:custGeom>
            <a:avLst/>
            <a:gdLst>
              <a:gd name="T0" fmla="*/ 0 w 1938"/>
              <a:gd name="T1" fmla="*/ 332 h 416"/>
              <a:gd name="T2" fmla="*/ 14 w 1938"/>
              <a:gd name="T3" fmla="*/ 299 h 416"/>
              <a:gd name="T4" fmla="*/ 49 w 1938"/>
              <a:gd name="T5" fmla="*/ 167 h 416"/>
              <a:gd name="T6" fmla="*/ 80 w 1938"/>
              <a:gd name="T7" fmla="*/ 100 h 416"/>
              <a:gd name="T8" fmla="*/ 91 w 1938"/>
              <a:gd name="T9" fmla="*/ 149 h 416"/>
              <a:gd name="T10" fmla="*/ 137 w 1938"/>
              <a:gd name="T11" fmla="*/ 167 h 416"/>
              <a:gd name="T12" fmla="*/ 154 w 1938"/>
              <a:gd name="T13" fmla="*/ 233 h 416"/>
              <a:gd name="T14" fmla="*/ 200 w 1938"/>
              <a:gd name="T15" fmla="*/ 244 h 416"/>
              <a:gd name="T16" fmla="*/ 226 w 1938"/>
              <a:gd name="T17" fmla="*/ 320 h 416"/>
              <a:gd name="T18" fmla="*/ 235 w 1938"/>
              <a:gd name="T19" fmla="*/ 319 h 416"/>
              <a:gd name="T20" fmla="*/ 275 w 1938"/>
              <a:gd name="T21" fmla="*/ 285 h 416"/>
              <a:gd name="T22" fmla="*/ 282 w 1938"/>
              <a:gd name="T23" fmla="*/ 293 h 416"/>
              <a:gd name="T24" fmla="*/ 305 w 1938"/>
              <a:gd name="T25" fmla="*/ 321 h 416"/>
              <a:gd name="T26" fmla="*/ 310 w 1938"/>
              <a:gd name="T27" fmla="*/ 185 h 416"/>
              <a:gd name="T28" fmla="*/ 425 w 1938"/>
              <a:gd name="T29" fmla="*/ 156 h 416"/>
              <a:gd name="T30" fmla="*/ 454 w 1938"/>
              <a:gd name="T31" fmla="*/ 248 h 416"/>
              <a:gd name="T32" fmla="*/ 494 w 1938"/>
              <a:gd name="T33" fmla="*/ 261 h 416"/>
              <a:gd name="T34" fmla="*/ 525 w 1938"/>
              <a:gd name="T35" fmla="*/ 287 h 416"/>
              <a:gd name="T36" fmla="*/ 529 w 1938"/>
              <a:gd name="T37" fmla="*/ 301 h 416"/>
              <a:gd name="T38" fmla="*/ 560 w 1938"/>
              <a:gd name="T39" fmla="*/ 112 h 416"/>
              <a:gd name="T40" fmla="*/ 604 w 1938"/>
              <a:gd name="T41" fmla="*/ 111 h 416"/>
              <a:gd name="T42" fmla="*/ 620 w 1938"/>
              <a:gd name="T43" fmla="*/ 190 h 416"/>
              <a:gd name="T44" fmla="*/ 628 w 1938"/>
              <a:gd name="T45" fmla="*/ 183 h 416"/>
              <a:gd name="T46" fmla="*/ 634 w 1938"/>
              <a:gd name="T47" fmla="*/ 183 h 416"/>
              <a:gd name="T48" fmla="*/ 665 w 1938"/>
              <a:gd name="T49" fmla="*/ 193 h 416"/>
              <a:gd name="T50" fmla="*/ 697 w 1938"/>
              <a:gd name="T51" fmla="*/ 145 h 416"/>
              <a:gd name="T52" fmla="*/ 782 w 1938"/>
              <a:gd name="T53" fmla="*/ 137 h 416"/>
              <a:gd name="T54" fmla="*/ 809 w 1938"/>
              <a:gd name="T55" fmla="*/ 149 h 416"/>
              <a:gd name="T56" fmla="*/ 849 w 1938"/>
              <a:gd name="T57" fmla="*/ 204 h 416"/>
              <a:gd name="T58" fmla="*/ 876 w 1938"/>
              <a:gd name="T59" fmla="*/ 1 h 416"/>
              <a:gd name="T60" fmla="*/ 938 w 1938"/>
              <a:gd name="T61" fmla="*/ 2 h 416"/>
              <a:gd name="T62" fmla="*/ 974 w 1938"/>
              <a:gd name="T63" fmla="*/ 248 h 416"/>
              <a:gd name="T64" fmla="*/ 999 w 1938"/>
              <a:gd name="T65" fmla="*/ 263 h 416"/>
              <a:gd name="T66" fmla="*/ 1005 w 1938"/>
              <a:gd name="T67" fmla="*/ 263 h 416"/>
              <a:gd name="T68" fmla="*/ 1011 w 1938"/>
              <a:gd name="T69" fmla="*/ 122 h 416"/>
              <a:gd name="T70" fmla="*/ 1098 w 1938"/>
              <a:gd name="T71" fmla="*/ 111 h 416"/>
              <a:gd name="T72" fmla="*/ 1106 w 1938"/>
              <a:gd name="T73" fmla="*/ 137 h 416"/>
              <a:gd name="T74" fmla="*/ 1135 w 1938"/>
              <a:gd name="T75" fmla="*/ 69 h 416"/>
              <a:gd name="T76" fmla="*/ 1165 w 1938"/>
              <a:gd name="T77" fmla="*/ 37 h 416"/>
              <a:gd name="T78" fmla="*/ 1272 w 1938"/>
              <a:gd name="T79" fmla="*/ 32 h 416"/>
              <a:gd name="T80" fmla="*/ 1293 w 1938"/>
              <a:gd name="T81" fmla="*/ 215 h 416"/>
              <a:gd name="T82" fmla="*/ 1297 w 1938"/>
              <a:gd name="T83" fmla="*/ 213 h 416"/>
              <a:gd name="T84" fmla="*/ 1319 w 1938"/>
              <a:gd name="T85" fmla="*/ 188 h 416"/>
              <a:gd name="T86" fmla="*/ 1368 w 1938"/>
              <a:gd name="T87" fmla="*/ 207 h 416"/>
              <a:gd name="T88" fmla="*/ 1385 w 1938"/>
              <a:gd name="T89" fmla="*/ 252 h 416"/>
              <a:gd name="T90" fmla="*/ 1433 w 1938"/>
              <a:gd name="T91" fmla="*/ 206 h 416"/>
              <a:gd name="T92" fmla="*/ 1443 w 1938"/>
              <a:gd name="T93" fmla="*/ 193 h 416"/>
              <a:gd name="T94" fmla="*/ 1545 w 1938"/>
              <a:gd name="T95" fmla="*/ 216 h 416"/>
              <a:gd name="T96" fmla="*/ 1551 w 1938"/>
              <a:gd name="T97" fmla="*/ 272 h 416"/>
              <a:gd name="T98" fmla="*/ 1564 w 1938"/>
              <a:gd name="T99" fmla="*/ 261 h 416"/>
              <a:gd name="T100" fmla="*/ 1621 w 1938"/>
              <a:gd name="T101" fmla="*/ 252 h 416"/>
              <a:gd name="T102" fmla="*/ 1649 w 1938"/>
              <a:gd name="T103" fmla="*/ 285 h 416"/>
              <a:gd name="T104" fmla="*/ 1660 w 1938"/>
              <a:gd name="T105" fmla="*/ 279 h 416"/>
              <a:gd name="T106" fmla="*/ 1700 w 1938"/>
              <a:gd name="T107" fmla="*/ 168 h 416"/>
              <a:gd name="T108" fmla="*/ 1753 w 1938"/>
              <a:gd name="T109" fmla="*/ 169 h 416"/>
              <a:gd name="T110" fmla="*/ 1796 w 1938"/>
              <a:gd name="T111" fmla="*/ 212 h 416"/>
              <a:gd name="T112" fmla="*/ 1836 w 1938"/>
              <a:gd name="T113" fmla="*/ 217 h 416"/>
              <a:gd name="T114" fmla="*/ 1861 w 1938"/>
              <a:gd name="T115" fmla="*/ 243 h 416"/>
              <a:gd name="T116" fmla="*/ 1864 w 1938"/>
              <a:gd name="T117" fmla="*/ 205 h 416"/>
              <a:gd name="T118" fmla="*/ 1889 w 1938"/>
              <a:gd name="T119" fmla="*/ 190 h 416"/>
              <a:gd name="T120" fmla="*/ 1910 w 1938"/>
              <a:gd name="T121" fmla="*/ 232 h 416"/>
              <a:gd name="T122" fmla="*/ 1938 w 1938"/>
              <a:gd name="T12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38" h="416">
                <a:moveTo>
                  <a:pt x="0" y="416"/>
                </a:moveTo>
                <a:cubicBezTo>
                  <a:pt x="0" y="413"/>
                  <a:pt x="0" y="411"/>
                  <a:pt x="0" y="409"/>
                </a:cubicBezTo>
                <a:cubicBezTo>
                  <a:pt x="0" y="383"/>
                  <a:pt x="0" y="357"/>
                  <a:pt x="0" y="332"/>
                </a:cubicBezTo>
                <a:cubicBezTo>
                  <a:pt x="0" y="323"/>
                  <a:pt x="0" y="323"/>
                  <a:pt x="8" y="321"/>
                </a:cubicBezTo>
                <a:cubicBezTo>
                  <a:pt x="10" y="314"/>
                  <a:pt x="5" y="305"/>
                  <a:pt x="15" y="299"/>
                </a:cubicBezTo>
                <a:cubicBezTo>
                  <a:pt x="15" y="299"/>
                  <a:pt x="14" y="299"/>
                  <a:pt x="14" y="299"/>
                </a:cubicBezTo>
                <a:cubicBezTo>
                  <a:pt x="15" y="298"/>
                  <a:pt x="17" y="298"/>
                  <a:pt x="19" y="298"/>
                </a:cubicBezTo>
                <a:cubicBezTo>
                  <a:pt x="19" y="254"/>
                  <a:pt x="19" y="211"/>
                  <a:pt x="19" y="167"/>
                </a:cubicBezTo>
                <a:cubicBezTo>
                  <a:pt x="29" y="167"/>
                  <a:pt x="39" y="167"/>
                  <a:pt x="49" y="167"/>
                </a:cubicBezTo>
                <a:cubicBezTo>
                  <a:pt x="49" y="161"/>
                  <a:pt x="49" y="155"/>
                  <a:pt x="49" y="149"/>
                </a:cubicBezTo>
                <a:cubicBezTo>
                  <a:pt x="59" y="149"/>
                  <a:pt x="69" y="149"/>
                  <a:pt x="80" y="149"/>
                </a:cubicBezTo>
                <a:cubicBezTo>
                  <a:pt x="80" y="132"/>
                  <a:pt x="80" y="116"/>
                  <a:pt x="80" y="100"/>
                </a:cubicBezTo>
                <a:cubicBezTo>
                  <a:pt x="85" y="100"/>
                  <a:pt x="85" y="100"/>
                  <a:pt x="85" y="104"/>
                </a:cubicBezTo>
                <a:cubicBezTo>
                  <a:pt x="85" y="117"/>
                  <a:pt x="85" y="130"/>
                  <a:pt x="85" y="142"/>
                </a:cubicBezTo>
                <a:cubicBezTo>
                  <a:pt x="85" y="147"/>
                  <a:pt x="86" y="149"/>
                  <a:pt x="91" y="149"/>
                </a:cubicBezTo>
                <a:cubicBezTo>
                  <a:pt x="100" y="148"/>
                  <a:pt x="110" y="148"/>
                  <a:pt x="120" y="148"/>
                </a:cubicBezTo>
                <a:cubicBezTo>
                  <a:pt x="120" y="155"/>
                  <a:pt x="120" y="161"/>
                  <a:pt x="120" y="167"/>
                </a:cubicBezTo>
                <a:cubicBezTo>
                  <a:pt x="126" y="167"/>
                  <a:pt x="131" y="167"/>
                  <a:pt x="137" y="167"/>
                </a:cubicBezTo>
                <a:cubicBezTo>
                  <a:pt x="144" y="167"/>
                  <a:pt x="153" y="175"/>
                  <a:pt x="153" y="183"/>
                </a:cubicBezTo>
                <a:cubicBezTo>
                  <a:pt x="153" y="198"/>
                  <a:pt x="153" y="212"/>
                  <a:pt x="153" y="227"/>
                </a:cubicBezTo>
                <a:cubicBezTo>
                  <a:pt x="153" y="229"/>
                  <a:pt x="153" y="231"/>
                  <a:pt x="154" y="233"/>
                </a:cubicBezTo>
                <a:cubicBezTo>
                  <a:pt x="155" y="227"/>
                  <a:pt x="160" y="228"/>
                  <a:pt x="164" y="228"/>
                </a:cubicBezTo>
                <a:cubicBezTo>
                  <a:pt x="175" y="228"/>
                  <a:pt x="185" y="228"/>
                  <a:pt x="195" y="228"/>
                </a:cubicBezTo>
                <a:cubicBezTo>
                  <a:pt x="199" y="233"/>
                  <a:pt x="204" y="237"/>
                  <a:pt x="200" y="244"/>
                </a:cubicBezTo>
                <a:cubicBezTo>
                  <a:pt x="209" y="244"/>
                  <a:pt x="216" y="244"/>
                  <a:pt x="224" y="244"/>
                </a:cubicBezTo>
                <a:cubicBezTo>
                  <a:pt x="224" y="270"/>
                  <a:pt x="224" y="294"/>
                  <a:pt x="224" y="319"/>
                </a:cubicBezTo>
                <a:cubicBezTo>
                  <a:pt x="225" y="319"/>
                  <a:pt x="226" y="320"/>
                  <a:pt x="226" y="320"/>
                </a:cubicBezTo>
                <a:cubicBezTo>
                  <a:pt x="227" y="317"/>
                  <a:pt x="228" y="314"/>
                  <a:pt x="229" y="310"/>
                </a:cubicBezTo>
                <a:cubicBezTo>
                  <a:pt x="230" y="310"/>
                  <a:pt x="232" y="310"/>
                  <a:pt x="234" y="310"/>
                </a:cubicBezTo>
                <a:cubicBezTo>
                  <a:pt x="234" y="313"/>
                  <a:pt x="234" y="316"/>
                  <a:pt x="235" y="319"/>
                </a:cubicBezTo>
                <a:cubicBezTo>
                  <a:pt x="246" y="320"/>
                  <a:pt x="256" y="322"/>
                  <a:pt x="266" y="323"/>
                </a:cubicBezTo>
                <a:cubicBezTo>
                  <a:pt x="269" y="314"/>
                  <a:pt x="273" y="306"/>
                  <a:pt x="275" y="298"/>
                </a:cubicBezTo>
                <a:cubicBezTo>
                  <a:pt x="276" y="294"/>
                  <a:pt x="275" y="289"/>
                  <a:pt x="275" y="285"/>
                </a:cubicBezTo>
                <a:cubicBezTo>
                  <a:pt x="275" y="279"/>
                  <a:pt x="275" y="274"/>
                  <a:pt x="275" y="269"/>
                </a:cubicBezTo>
                <a:cubicBezTo>
                  <a:pt x="277" y="269"/>
                  <a:pt x="279" y="269"/>
                  <a:pt x="281" y="269"/>
                </a:cubicBezTo>
                <a:cubicBezTo>
                  <a:pt x="281" y="277"/>
                  <a:pt x="281" y="285"/>
                  <a:pt x="282" y="293"/>
                </a:cubicBezTo>
                <a:cubicBezTo>
                  <a:pt x="282" y="299"/>
                  <a:pt x="282" y="305"/>
                  <a:pt x="285" y="310"/>
                </a:cubicBezTo>
                <a:cubicBezTo>
                  <a:pt x="287" y="313"/>
                  <a:pt x="290" y="316"/>
                  <a:pt x="288" y="321"/>
                </a:cubicBezTo>
                <a:cubicBezTo>
                  <a:pt x="294" y="321"/>
                  <a:pt x="299" y="321"/>
                  <a:pt x="305" y="321"/>
                </a:cubicBezTo>
                <a:cubicBezTo>
                  <a:pt x="305" y="319"/>
                  <a:pt x="305" y="317"/>
                  <a:pt x="305" y="314"/>
                </a:cubicBezTo>
                <a:cubicBezTo>
                  <a:pt x="305" y="274"/>
                  <a:pt x="305" y="234"/>
                  <a:pt x="305" y="194"/>
                </a:cubicBezTo>
                <a:cubicBezTo>
                  <a:pt x="305" y="190"/>
                  <a:pt x="306" y="187"/>
                  <a:pt x="310" y="185"/>
                </a:cubicBezTo>
                <a:cubicBezTo>
                  <a:pt x="321" y="176"/>
                  <a:pt x="332" y="167"/>
                  <a:pt x="343" y="158"/>
                </a:cubicBezTo>
                <a:cubicBezTo>
                  <a:pt x="345" y="157"/>
                  <a:pt x="348" y="156"/>
                  <a:pt x="350" y="156"/>
                </a:cubicBezTo>
                <a:cubicBezTo>
                  <a:pt x="375" y="156"/>
                  <a:pt x="400" y="156"/>
                  <a:pt x="425" y="156"/>
                </a:cubicBezTo>
                <a:cubicBezTo>
                  <a:pt x="426" y="156"/>
                  <a:pt x="427" y="156"/>
                  <a:pt x="429" y="157"/>
                </a:cubicBezTo>
                <a:cubicBezTo>
                  <a:pt x="429" y="187"/>
                  <a:pt x="429" y="217"/>
                  <a:pt x="429" y="248"/>
                </a:cubicBezTo>
                <a:cubicBezTo>
                  <a:pt x="437" y="248"/>
                  <a:pt x="445" y="248"/>
                  <a:pt x="454" y="248"/>
                </a:cubicBezTo>
                <a:cubicBezTo>
                  <a:pt x="459" y="248"/>
                  <a:pt x="464" y="252"/>
                  <a:pt x="465" y="258"/>
                </a:cubicBezTo>
                <a:cubicBezTo>
                  <a:pt x="472" y="258"/>
                  <a:pt x="480" y="258"/>
                  <a:pt x="487" y="258"/>
                </a:cubicBezTo>
                <a:cubicBezTo>
                  <a:pt x="489" y="259"/>
                  <a:pt x="492" y="260"/>
                  <a:pt x="494" y="261"/>
                </a:cubicBezTo>
                <a:cubicBezTo>
                  <a:pt x="499" y="265"/>
                  <a:pt x="503" y="270"/>
                  <a:pt x="507" y="274"/>
                </a:cubicBezTo>
                <a:cubicBezTo>
                  <a:pt x="511" y="277"/>
                  <a:pt x="515" y="280"/>
                  <a:pt x="513" y="287"/>
                </a:cubicBezTo>
                <a:cubicBezTo>
                  <a:pt x="517" y="287"/>
                  <a:pt x="520" y="287"/>
                  <a:pt x="525" y="287"/>
                </a:cubicBezTo>
                <a:cubicBezTo>
                  <a:pt x="525" y="295"/>
                  <a:pt x="525" y="303"/>
                  <a:pt x="525" y="311"/>
                </a:cubicBezTo>
                <a:cubicBezTo>
                  <a:pt x="524" y="314"/>
                  <a:pt x="525" y="316"/>
                  <a:pt x="529" y="314"/>
                </a:cubicBezTo>
                <a:cubicBezTo>
                  <a:pt x="529" y="310"/>
                  <a:pt x="529" y="306"/>
                  <a:pt x="529" y="301"/>
                </a:cubicBezTo>
                <a:cubicBezTo>
                  <a:pt x="534" y="301"/>
                  <a:pt x="538" y="301"/>
                  <a:pt x="543" y="301"/>
                </a:cubicBezTo>
                <a:cubicBezTo>
                  <a:pt x="543" y="238"/>
                  <a:pt x="543" y="176"/>
                  <a:pt x="543" y="112"/>
                </a:cubicBezTo>
                <a:cubicBezTo>
                  <a:pt x="549" y="112"/>
                  <a:pt x="554" y="112"/>
                  <a:pt x="560" y="112"/>
                </a:cubicBezTo>
                <a:cubicBezTo>
                  <a:pt x="560" y="109"/>
                  <a:pt x="560" y="106"/>
                  <a:pt x="561" y="103"/>
                </a:cubicBezTo>
                <a:cubicBezTo>
                  <a:pt x="575" y="103"/>
                  <a:pt x="589" y="103"/>
                  <a:pt x="604" y="103"/>
                </a:cubicBezTo>
                <a:cubicBezTo>
                  <a:pt x="604" y="106"/>
                  <a:pt x="604" y="109"/>
                  <a:pt x="604" y="111"/>
                </a:cubicBezTo>
                <a:cubicBezTo>
                  <a:pt x="608" y="112"/>
                  <a:pt x="612" y="113"/>
                  <a:pt x="615" y="115"/>
                </a:cubicBezTo>
                <a:cubicBezTo>
                  <a:pt x="620" y="119"/>
                  <a:pt x="621" y="123"/>
                  <a:pt x="621" y="129"/>
                </a:cubicBezTo>
                <a:cubicBezTo>
                  <a:pt x="620" y="149"/>
                  <a:pt x="620" y="170"/>
                  <a:pt x="620" y="190"/>
                </a:cubicBezTo>
                <a:cubicBezTo>
                  <a:pt x="620" y="191"/>
                  <a:pt x="621" y="192"/>
                  <a:pt x="622" y="193"/>
                </a:cubicBezTo>
                <a:cubicBezTo>
                  <a:pt x="622" y="190"/>
                  <a:pt x="622" y="187"/>
                  <a:pt x="622" y="184"/>
                </a:cubicBezTo>
                <a:cubicBezTo>
                  <a:pt x="624" y="184"/>
                  <a:pt x="626" y="183"/>
                  <a:pt x="628" y="183"/>
                </a:cubicBezTo>
                <a:cubicBezTo>
                  <a:pt x="628" y="176"/>
                  <a:pt x="628" y="170"/>
                  <a:pt x="628" y="163"/>
                </a:cubicBezTo>
                <a:cubicBezTo>
                  <a:pt x="630" y="163"/>
                  <a:pt x="632" y="163"/>
                  <a:pt x="634" y="163"/>
                </a:cubicBezTo>
                <a:cubicBezTo>
                  <a:pt x="634" y="170"/>
                  <a:pt x="634" y="176"/>
                  <a:pt x="634" y="183"/>
                </a:cubicBezTo>
                <a:cubicBezTo>
                  <a:pt x="639" y="183"/>
                  <a:pt x="643" y="183"/>
                  <a:pt x="647" y="183"/>
                </a:cubicBezTo>
                <a:cubicBezTo>
                  <a:pt x="647" y="187"/>
                  <a:pt x="648" y="190"/>
                  <a:pt x="648" y="193"/>
                </a:cubicBezTo>
                <a:cubicBezTo>
                  <a:pt x="653" y="193"/>
                  <a:pt x="659" y="193"/>
                  <a:pt x="665" y="193"/>
                </a:cubicBezTo>
                <a:cubicBezTo>
                  <a:pt x="665" y="196"/>
                  <a:pt x="666" y="197"/>
                  <a:pt x="666" y="199"/>
                </a:cubicBezTo>
                <a:cubicBezTo>
                  <a:pt x="676" y="199"/>
                  <a:pt x="686" y="199"/>
                  <a:pt x="697" y="199"/>
                </a:cubicBezTo>
                <a:cubicBezTo>
                  <a:pt x="697" y="181"/>
                  <a:pt x="697" y="164"/>
                  <a:pt x="697" y="145"/>
                </a:cubicBezTo>
                <a:cubicBezTo>
                  <a:pt x="703" y="145"/>
                  <a:pt x="708" y="145"/>
                  <a:pt x="714" y="145"/>
                </a:cubicBezTo>
                <a:cubicBezTo>
                  <a:pt x="714" y="142"/>
                  <a:pt x="714" y="140"/>
                  <a:pt x="714" y="137"/>
                </a:cubicBezTo>
                <a:cubicBezTo>
                  <a:pt x="737" y="137"/>
                  <a:pt x="759" y="137"/>
                  <a:pt x="782" y="137"/>
                </a:cubicBezTo>
                <a:cubicBezTo>
                  <a:pt x="782" y="139"/>
                  <a:pt x="782" y="142"/>
                  <a:pt x="783" y="145"/>
                </a:cubicBezTo>
                <a:cubicBezTo>
                  <a:pt x="789" y="145"/>
                  <a:pt x="796" y="145"/>
                  <a:pt x="802" y="145"/>
                </a:cubicBezTo>
                <a:cubicBezTo>
                  <a:pt x="805" y="146"/>
                  <a:pt x="807" y="147"/>
                  <a:pt x="809" y="149"/>
                </a:cubicBezTo>
                <a:cubicBezTo>
                  <a:pt x="819" y="158"/>
                  <a:pt x="823" y="170"/>
                  <a:pt x="821" y="184"/>
                </a:cubicBezTo>
                <a:cubicBezTo>
                  <a:pt x="820" y="190"/>
                  <a:pt x="821" y="197"/>
                  <a:pt x="821" y="204"/>
                </a:cubicBezTo>
                <a:cubicBezTo>
                  <a:pt x="830" y="204"/>
                  <a:pt x="839" y="204"/>
                  <a:pt x="849" y="204"/>
                </a:cubicBezTo>
                <a:cubicBezTo>
                  <a:pt x="849" y="140"/>
                  <a:pt x="849" y="77"/>
                  <a:pt x="849" y="13"/>
                </a:cubicBezTo>
                <a:cubicBezTo>
                  <a:pt x="858" y="13"/>
                  <a:pt x="867" y="13"/>
                  <a:pt x="876" y="13"/>
                </a:cubicBezTo>
                <a:cubicBezTo>
                  <a:pt x="876" y="9"/>
                  <a:pt x="876" y="5"/>
                  <a:pt x="876" y="1"/>
                </a:cubicBezTo>
                <a:cubicBezTo>
                  <a:pt x="878" y="0"/>
                  <a:pt x="880" y="0"/>
                  <a:pt x="881" y="0"/>
                </a:cubicBezTo>
                <a:cubicBezTo>
                  <a:pt x="898" y="0"/>
                  <a:pt x="914" y="0"/>
                  <a:pt x="931" y="0"/>
                </a:cubicBezTo>
                <a:cubicBezTo>
                  <a:pt x="933" y="0"/>
                  <a:pt x="936" y="1"/>
                  <a:pt x="938" y="2"/>
                </a:cubicBezTo>
                <a:cubicBezTo>
                  <a:pt x="948" y="9"/>
                  <a:pt x="959" y="16"/>
                  <a:pt x="969" y="22"/>
                </a:cubicBezTo>
                <a:cubicBezTo>
                  <a:pt x="973" y="24"/>
                  <a:pt x="974" y="26"/>
                  <a:pt x="974" y="30"/>
                </a:cubicBezTo>
                <a:cubicBezTo>
                  <a:pt x="974" y="103"/>
                  <a:pt x="974" y="176"/>
                  <a:pt x="974" y="248"/>
                </a:cubicBezTo>
                <a:cubicBezTo>
                  <a:pt x="974" y="251"/>
                  <a:pt x="974" y="253"/>
                  <a:pt x="974" y="256"/>
                </a:cubicBezTo>
                <a:cubicBezTo>
                  <a:pt x="980" y="256"/>
                  <a:pt x="986" y="257"/>
                  <a:pt x="992" y="256"/>
                </a:cubicBezTo>
                <a:cubicBezTo>
                  <a:pt x="997" y="256"/>
                  <a:pt x="1000" y="257"/>
                  <a:pt x="999" y="263"/>
                </a:cubicBezTo>
                <a:cubicBezTo>
                  <a:pt x="999" y="265"/>
                  <a:pt x="999" y="267"/>
                  <a:pt x="999" y="270"/>
                </a:cubicBezTo>
                <a:cubicBezTo>
                  <a:pt x="1001" y="270"/>
                  <a:pt x="1003" y="270"/>
                  <a:pt x="1005" y="270"/>
                </a:cubicBezTo>
                <a:cubicBezTo>
                  <a:pt x="1005" y="267"/>
                  <a:pt x="1005" y="265"/>
                  <a:pt x="1005" y="263"/>
                </a:cubicBezTo>
                <a:cubicBezTo>
                  <a:pt x="1005" y="220"/>
                  <a:pt x="1005" y="178"/>
                  <a:pt x="1005" y="135"/>
                </a:cubicBezTo>
                <a:cubicBezTo>
                  <a:pt x="1005" y="131"/>
                  <a:pt x="1006" y="129"/>
                  <a:pt x="1010" y="129"/>
                </a:cubicBezTo>
                <a:cubicBezTo>
                  <a:pt x="1010" y="126"/>
                  <a:pt x="1010" y="124"/>
                  <a:pt x="1011" y="122"/>
                </a:cubicBezTo>
                <a:cubicBezTo>
                  <a:pt x="1013" y="122"/>
                  <a:pt x="1015" y="121"/>
                  <a:pt x="1017" y="121"/>
                </a:cubicBezTo>
                <a:cubicBezTo>
                  <a:pt x="1017" y="118"/>
                  <a:pt x="1017" y="115"/>
                  <a:pt x="1017" y="111"/>
                </a:cubicBezTo>
                <a:cubicBezTo>
                  <a:pt x="1044" y="111"/>
                  <a:pt x="1071" y="111"/>
                  <a:pt x="1098" y="111"/>
                </a:cubicBezTo>
                <a:cubicBezTo>
                  <a:pt x="1098" y="117"/>
                  <a:pt x="1098" y="123"/>
                  <a:pt x="1098" y="129"/>
                </a:cubicBezTo>
                <a:cubicBezTo>
                  <a:pt x="1101" y="129"/>
                  <a:pt x="1102" y="129"/>
                  <a:pt x="1105" y="130"/>
                </a:cubicBezTo>
                <a:cubicBezTo>
                  <a:pt x="1105" y="132"/>
                  <a:pt x="1105" y="134"/>
                  <a:pt x="1106" y="137"/>
                </a:cubicBezTo>
                <a:cubicBezTo>
                  <a:pt x="1115" y="137"/>
                  <a:pt x="1125" y="137"/>
                  <a:pt x="1136" y="137"/>
                </a:cubicBezTo>
                <a:cubicBezTo>
                  <a:pt x="1136" y="134"/>
                  <a:pt x="1136" y="132"/>
                  <a:pt x="1136" y="130"/>
                </a:cubicBezTo>
                <a:cubicBezTo>
                  <a:pt x="1136" y="110"/>
                  <a:pt x="1136" y="90"/>
                  <a:pt x="1135" y="69"/>
                </a:cubicBezTo>
                <a:cubicBezTo>
                  <a:pt x="1135" y="66"/>
                  <a:pt x="1136" y="64"/>
                  <a:pt x="1139" y="62"/>
                </a:cubicBezTo>
                <a:cubicBezTo>
                  <a:pt x="1146" y="57"/>
                  <a:pt x="1153" y="52"/>
                  <a:pt x="1160" y="48"/>
                </a:cubicBezTo>
                <a:cubicBezTo>
                  <a:pt x="1165" y="46"/>
                  <a:pt x="1165" y="42"/>
                  <a:pt x="1165" y="37"/>
                </a:cubicBezTo>
                <a:cubicBezTo>
                  <a:pt x="1164" y="34"/>
                  <a:pt x="1165" y="32"/>
                  <a:pt x="1169" y="32"/>
                </a:cubicBezTo>
                <a:cubicBezTo>
                  <a:pt x="1203" y="32"/>
                  <a:pt x="1236" y="32"/>
                  <a:pt x="1269" y="32"/>
                </a:cubicBezTo>
                <a:cubicBezTo>
                  <a:pt x="1270" y="32"/>
                  <a:pt x="1271" y="32"/>
                  <a:pt x="1272" y="32"/>
                </a:cubicBezTo>
                <a:cubicBezTo>
                  <a:pt x="1270" y="48"/>
                  <a:pt x="1284" y="55"/>
                  <a:pt x="1291" y="66"/>
                </a:cubicBezTo>
                <a:cubicBezTo>
                  <a:pt x="1292" y="68"/>
                  <a:pt x="1293" y="70"/>
                  <a:pt x="1293" y="72"/>
                </a:cubicBezTo>
                <a:cubicBezTo>
                  <a:pt x="1293" y="120"/>
                  <a:pt x="1293" y="167"/>
                  <a:pt x="1293" y="215"/>
                </a:cubicBezTo>
                <a:cubicBezTo>
                  <a:pt x="1293" y="216"/>
                  <a:pt x="1293" y="218"/>
                  <a:pt x="1293" y="219"/>
                </a:cubicBezTo>
                <a:cubicBezTo>
                  <a:pt x="1294" y="219"/>
                  <a:pt x="1294" y="219"/>
                  <a:pt x="1295" y="219"/>
                </a:cubicBezTo>
                <a:cubicBezTo>
                  <a:pt x="1296" y="217"/>
                  <a:pt x="1296" y="215"/>
                  <a:pt x="1297" y="213"/>
                </a:cubicBezTo>
                <a:cubicBezTo>
                  <a:pt x="1303" y="211"/>
                  <a:pt x="1309" y="208"/>
                  <a:pt x="1316" y="206"/>
                </a:cubicBezTo>
                <a:cubicBezTo>
                  <a:pt x="1316" y="202"/>
                  <a:pt x="1316" y="197"/>
                  <a:pt x="1317" y="192"/>
                </a:cubicBezTo>
                <a:cubicBezTo>
                  <a:pt x="1317" y="191"/>
                  <a:pt x="1318" y="190"/>
                  <a:pt x="1319" y="188"/>
                </a:cubicBezTo>
                <a:cubicBezTo>
                  <a:pt x="1320" y="190"/>
                  <a:pt x="1321" y="191"/>
                  <a:pt x="1321" y="192"/>
                </a:cubicBezTo>
                <a:cubicBezTo>
                  <a:pt x="1321" y="197"/>
                  <a:pt x="1321" y="202"/>
                  <a:pt x="1321" y="207"/>
                </a:cubicBezTo>
                <a:cubicBezTo>
                  <a:pt x="1337" y="207"/>
                  <a:pt x="1352" y="207"/>
                  <a:pt x="1368" y="207"/>
                </a:cubicBezTo>
                <a:cubicBezTo>
                  <a:pt x="1369" y="212"/>
                  <a:pt x="1369" y="216"/>
                  <a:pt x="1369" y="220"/>
                </a:cubicBezTo>
                <a:cubicBezTo>
                  <a:pt x="1374" y="220"/>
                  <a:pt x="1379" y="220"/>
                  <a:pt x="1385" y="220"/>
                </a:cubicBezTo>
                <a:cubicBezTo>
                  <a:pt x="1385" y="231"/>
                  <a:pt x="1385" y="241"/>
                  <a:pt x="1385" y="252"/>
                </a:cubicBezTo>
                <a:cubicBezTo>
                  <a:pt x="1401" y="252"/>
                  <a:pt x="1416" y="252"/>
                  <a:pt x="1433" y="252"/>
                </a:cubicBezTo>
                <a:cubicBezTo>
                  <a:pt x="1433" y="249"/>
                  <a:pt x="1433" y="245"/>
                  <a:pt x="1433" y="242"/>
                </a:cubicBezTo>
                <a:cubicBezTo>
                  <a:pt x="1433" y="230"/>
                  <a:pt x="1433" y="218"/>
                  <a:pt x="1433" y="206"/>
                </a:cubicBezTo>
                <a:cubicBezTo>
                  <a:pt x="1433" y="204"/>
                  <a:pt x="1432" y="201"/>
                  <a:pt x="1436" y="200"/>
                </a:cubicBezTo>
                <a:cubicBezTo>
                  <a:pt x="1437" y="200"/>
                  <a:pt x="1437" y="196"/>
                  <a:pt x="1438" y="193"/>
                </a:cubicBezTo>
                <a:cubicBezTo>
                  <a:pt x="1439" y="193"/>
                  <a:pt x="1441" y="193"/>
                  <a:pt x="1443" y="193"/>
                </a:cubicBezTo>
                <a:cubicBezTo>
                  <a:pt x="1463" y="193"/>
                  <a:pt x="1483" y="193"/>
                  <a:pt x="1504" y="193"/>
                </a:cubicBezTo>
                <a:cubicBezTo>
                  <a:pt x="1506" y="193"/>
                  <a:pt x="1510" y="194"/>
                  <a:pt x="1512" y="195"/>
                </a:cubicBezTo>
                <a:cubicBezTo>
                  <a:pt x="1523" y="202"/>
                  <a:pt x="1534" y="209"/>
                  <a:pt x="1545" y="216"/>
                </a:cubicBezTo>
                <a:cubicBezTo>
                  <a:pt x="1548" y="217"/>
                  <a:pt x="1549" y="219"/>
                  <a:pt x="1549" y="223"/>
                </a:cubicBezTo>
                <a:cubicBezTo>
                  <a:pt x="1549" y="237"/>
                  <a:pt x="1549" y="252"/>
                  <a:pt x="1549" y="267"/>
                </a:cubicBezTo>
                <a:cubicBezTo>
                  <a:pt x="1549" y="269"/>
                  <a:pt x="1550" y="270"/>
                  <a:pt x="1551" y="272"/>
                </a:cubicBezTo>
                <a:cubicBezTo>
                  <a:pt x="1552" y="270"/>
                  <a:pt x="1553" y="269"/>
                  <a:pt x="1553" y="267"/>
                </a:cubicBezTo>
                <a:cubicBezTo>
                  <a:pt x="1554" y="265"/>
                  <a:pt x="1553" y="264"/>
                  <a:pt x="1553" y="261"/>
                </a:cubicBezTo>
                <a:cubicBezTo>
                  <a:pt x="1557" y="261"/>
                  <a:pt x="1560" y="261"/>
                  <a:pt x="1564" y="261"/>
                </a:cubicBezTo>
                <a:cubicBezTo>
                  <a:pt x="1564" y="258"/>
                  <a:pt x="1564" y="255"/>
                  <a:pt x="1564" y="252"/>
                </a:cubicBezTo>
                <a:cubicBezTo>
                  <a:pt x="1566" y="252"/>
                  <a:pt x="1568" y="251"/>
                  <a:pt x="1569" y="251"/>
                </a:cubicBezTo>
                <a:cubicBezTo>
                  <a:pt x="1587" y="251"/>
                  <a:pt x="1604" y="251"/>
                  <a:pt x="1621" y="252"/>
                </a:cubicBezTo>
                <a:cubicBezTo>
                  <a:pt x="1623" y="252"/>
                  <a:pt x="1626" y="253"/>
                  <a:pt x="1628" y="254"/>
                </a:cubicBezTo>
                <a:cubicBezTo>
                  <a:pt x="1632" y="256"/>
                  <a:pt x="1634" y="260"/>
                  <a:pt x="1638" y="262"/>
                </a:cubicBezTo>
                <a:cubicBezTo>
                  <a:pt x="1648" y="267"/>
                  <a:pt x="1650" y="275"/>
                  <a:pt x="1649" y="285"/>
                </a:cubicBezTo>
                <a:cubicBezTo>
                  <a:pt x="1648" y="295"/>
                  <a:pt x="1649" y="306"/>
                  <a:pt x="1649" y="316"/>
                </a:cubicBezTo>
                <a:cubicBezTo>
                  <a:pt x="1653" y="316"/>
                  <a:pt x="1656" y="316"/>
                  <a:pt x="1660" y="316"/>
                </a:cubicBezTo>
                <a:cubicBezTo>
                  <a:pt x="1660" y="304"/>
                  <a:pt x="1660" y="292"/>
                  <a:pt x="1660" y="279"/>
                </a:cubicBezTo>
                <a:cubicBezTo>
                  <a:pt x="1666" y="279"/>
                  <a:pt x="1671" y="279"/>
                  <a:pt x="1677" y="279"/>
                </a:cubicBezTo>
                <a:cubicBezTo>
                  <a:pt x="1677" y="242"/>
                  <a:pt x="1677" y="206"/>
                  <a:pt x="1677" y="168"/>
                </a:cubicBezTo>
                <a:cubicBezTo>
                  <a:pt x="1685" y="168"/>
                  <a:pt x="1692" y="168"/>
                  <a:pt x="1700" y="168"/>
                </a:cubicBezTo>
                <a:cubicBezTo>
                  <a:pt x="1700" y="164"/>
                  <a:pt x="1700" y="160"/>
                  <a:pt x="1701" y="156"/>
                </a:cubicBezTo>
                <a:cubicBezTo>
                  <a:pt x="1718" y="156"/>
                  <a:pt x="1735" y="156"/>
                  <a:pt x="1753" y="156"/>
                </a:cubicBezTo>
                <a:cubicBezTo>
                  <a:pt x="1753" y="160"/>
                  <a:pt x="1753" y="164"/>
                  <a:pt x="1753" y="169"/>
                </a:cubicBezTo>
                <a:cubicBezTo>
                  <a:pt x="1758" y="169"/>
                  <a:pt x="1763" y="169"/>
                  <a:pt x="1768" y="169"/>
                </a:cubicBezTo>
                <a:cubicBezTo>
                  <a:pt x="1768" y="184"/>
                  <a:pt x="1768" y="197"/>
                  <a:pt x="1768" y="212"/>
                </a:cubicBezTo>
                <a:cubicBezTo>
                  <a:pt x="1778" y="212"/>
                  <a:pt x="1787" y="212"/>
                  <a:pt x="1796" y="212"/>
                </a:cubicBezTo>
                <a:cubicBezTo>
                  <a:pt x="1798" y="212"/>
                  <a:pt x="1800" y="214"/>
                  <a:pt x="1802" y="215"/>
                </a:cubicBezTo>
                <a:cubicBezTo>
                  <a:pt x="1802" y="216"/>
                  <a:pt x="1802" y="216"/>
                  <a:pt x="1802" y="217"/>
                </a:cubicBezTo>
                <a:cubicBezTo>
                  <a:pt x="1813" y="217"/>
                  <a:pt x="1825" y="217"/>
                  <a:pt x="1836" y="217"/>
                </a:cubicBezTo>
                <a:cubicBezTo>
                  <a:pt x="1842" y="216"/>
                  <a:pt x="1846" y="218"/>
                  <a:pt x="1851" y="221"/>
                </a:cubicBezTo>
                <a:cubicBezTo>
                  <a:pt x="1858" y="226"/>
                  <a:pt x="1863" y="232"/>
                  <a:pt x="1861" y="241"/>
                </a:cubicBezTo>
                <a:cubicBezTo>
                  <a:pt x="1861" y="241"/>
                  <a:pt x="1861" y="243"/>
                  <a:pt x="1861" y="243"/>
                </a:cubicBezTo>
                <a:cubicBezTo>
                  <a:pt x="1861" y="244"/>
                  <a:pt x="1862" y="244"/>
                  <a:pt x="1863" y="245"/>
                </a:cubicBezTo>
                <a:cubicBezTo>
                  <a:pt x="1863" y="243"/>
                  <a:pt x="1864" y="241"/>
                  <a:pt x="1864" y="240"/>
                </a:cubicBezTo>
                <a:cubicBezTo>
                  <a:pt x="1864" y="228"/>
                  <a:pt x="1864" y="217"/>
                  <a:pt x="1864" y="205"/>
                </a:cubicBezTo>
                <a:cubicBezTo>
                  <a:pt x="1864" y="204"/>
                  <a:pt x="1864" y="204"/>
                  <a:pt x="1864" y="203"/>
                </a:cubicBezTo>
                <a:cubicBezTo>
                  <a:pt x="1860" y="199"/>
                  <a:pt x="1864" y="195"/>
                  <a:pt x="1864" y="190"/>
                </a:cubicBezTo>
                <a:cubicBezTo>
                  <a:pt x="1873" y="190"/>
                  <a:pt x="1881" y="190"/>
                  <a:pt x="1889" y="190"/>
                </a:cubicBezTo>
                <a:cubicBezTo>
                  <a:pt x="1889" y="192"/>
                  <a:pt x="1890" y="194"/>
                  <a:pt x="1890" y="196"/>
                </a:cubicBezTo>
                <a:cubicBezTo>
                  <a:pt x="1898" y="196"/>
                  <a:pt x="1905" y="196"/>
                  <a:pt x="1913" y="196"/>
                </a:cubicBezTo>
                <a:cubicBezTo>
                  <a:pt x="1908" y="208"/>
                  <a:pt x="1911" y="220"/>
                  <a:pt x="1910" y="232"/>
                </a:cubicBezTo>
                <a:cubicBezTo>
                  <a:pt x="1910" y="247"/>
                  <a:pt x="1910" y="261"/>
                  <a:pt x="1910" y="276"/>
                </a:cubicBezTo>
                <a:cubicBezTo>
                  <a:pt x="1920" y="276"/>
                  <a:pt x="1929" y="276"/>
                  <a:pt x="1938" y="276"/>
                </a:cubicBezTo>
                <a:cubicBezTo>
                  <a:pt x="1938" y="323"/>
                  <a:pt x="1938" y="369"/>
                  <a:pt x="1938" y="416"/>
                </a:cubicBezTo>
                <a:cubicBezTo>
                  <a:pt x="1292" y="416"/>
                  <a:pt x="646" y="416"/>
                  <a:pt x="0" y="4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3B5D6BC-FA39-4B4B-87E8-FF2D59F7A434}"/>
              </a:ext>
            </a:extLst>
          </p:cNvPr>
          <p:cNvGrpSpPr/>
          <p:nvPr userDrawn="1"/>
        </p:nvGrpSpPr>
        <p:grpSpPr>
          <a:xfrm>
            <a:off x="6431280" y="186095"/>
            <a:ext cx="2583736" cy="809513"/>
            <a:chOff x="6116320" y="247055"/>
            <a:chExt cx="2583736" cy="809513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8578861C-9F15-4987-9FCD-7DF9CD602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6320" y="247055"/>
              <a:ext cx="2583736" cy="451600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C636ED2-701D-4285-810B-21195F485ECA}"/>
                </a:ext>
              </a:extLst>
            </p:cNvPr>
            <p:cNvSpPr txBox="1"/>
            <p:nvPr/>
          </p:nvSpPr>
          <p:spPr>
            <a:xfrm>
              <a:off x="6231455" y="671847"/>
              <a:ext cx="2353467" cy="38472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ja-JP" altLang="en-US" sz="1900" b="1" dirty="0">
                  <a:solidFill>
                    <a:schemeClr val="accent5">
                      <a:lumMod val="50000"/>
                    </a:schemeClr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📞</a:t>
              </a:r>
              <a:r>
                <a:rPr lang="en-US" altLang="ja-JP" sz="1900" b="1" dirty="0">
                  <a:solidFill>
                    <a:schemeClr val="accent5">
                      <a:lumMod val="50000"/>
                    </a:schemeClr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03-3355-3325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736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 userDrawn="1"/>
        </p:nvSpPr>
        <p:spPr>
          <a:xfrm>
            <a:off x="1" y="-6678"/>
            <a:ext cx="9143999" cy="871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9715" y="100536"/>
            <a:ext cx="8229600" cy="715962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5084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EDF7-E62C-9F40-A208-5814F30EDD8D}" type="datetime1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04299" y="65183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A45E06-C18B-D344-A97C-3CAC1FE2201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>
            <a:off x="-1" y="6375745"/>
            <a:ext cx="9144001" cy="492929"/>
            <a:chOff x="-4039565" y="5932042"/>
            <a:chExt cx="17176831" cy="925958"/>
          </a:xfrm>
        </p:grpSpPr>
        <p:grpSp>
          <p:nvGrpSpPr>
            <p:cNvPr id="7" name="グループ化 6"/>
            <p:cNvGrpSpPr/>
            <p:nvPr userDrawn="1"/>
          </p:nvGrpSpPr>
          <p:grpSpPr>
            <a:xfrm>
              <a:off x="-4039565" y="5932042"/>
              <a:ext cx="8588415" cy="925958"/>
              <a:chOff x="0" y="5850025"/>
              <a:chExt cx="9349137" cy="1007975"/>
            </a:xfrm>
          </p:grpSpPr>
          <p:sp>
            <p:nvSpPr>
              <p:cNvPr id="9" name="Freeform 5"/>
              <p:cNvSpPr>
                <a:spLocks/>
              </p:cNvSpPr>
              <p:nvPr userDrawn="1"/>
            </p:nvSpPr>
            <p:spPr bwMode="auto">
              <a:xfrm>
                <a:off x="0" y="5850025"/>
                <a:ext cx="4672965" cy="1007975"/>
              </a:xfrm>
              <a:custGeom>
                <a:avLst/>
                <a:gdLst>
                  <a:gd name="T0" fmla="*/ 0 w 1938"/>
                  <a:gd name="T1" fmla="*/ 332 h 416"/>
                  <a:gd name="T2" fmla="*/ 14 w 1938"/>
                  <a:gd name="T3" fmla="*/ 299 h 416"/>
                  <a:gd name="T4" fmla="*/ 49 w 1938"/>
                  <a:gd name="T5" fmla="*/ 167 h 416"/>
                  <a:gd name="T6" fmla="*/ 80 w 1938"/>
                  <a:gd name="T7" fmla="*/ 100 h 416"/>
                  <a:gd name="T8" fmla="*/ 91 w 1938"/>
                  <a:gd name="T9" fmla="*/ 149 h 416"/>
                  <a:gd name="T10" fmla="*/ 137 w 1938"/>
                  <a:gd name="T11" fmla="*/ 167 h 416"/>
                  <a:gd name="T12" fmla="*/ 154 w 1938"/>
                  <a:gd name="T13" fmla="*/ 233 h 416"/>
                  <a:gd name="T14" fmla="*/ 200 w 1938"/>
                  <a:gd name="T15" fmla="*/ 244 h 416"/>
                  <a:gd name="T16" fmla="*/ 226 w 1938"/>
                  <a:gd name="T17" fmla="*/ 320 h 416"/>
                  <a:gd name="T18" fmla="*/ 235 w 1938"/>
                  <a:gd name="T19" fmla="*/ 319 h 416"/>
                  <a:gd name="T20" fmla="*/ 275 w 1938"/>
                  <a:gd name="T21" fmla="*/ 285 h 416"/>
                  <a:gd name="T22" fmla="*/ 282 w 1938"/>
                  <a:gd name="T23" fmla="*/ 293 h 416"/>
                  <a:gd name="T24" fmla="*/ 305 w 1938"/>
                  <a:gd name="T25" fmla="*/ 321 h 416"/>
                  <a:gd name="T26" fmla="*/ 310 w 1938"/>
                  <a:gd name="T27" fmla="*/ 185 h 416"/>
                  <a:gd name="T28" fmla="*/ 425 w 1938"/>
                  <a:gd name="T29" fmla="*/ 156 h 416"/>
                  <a:gd name="T30" fmla="*/ 454 w 1938"/>
                  <a:gd name="T31" fmla="*/ 248 h 416"/>
                  <a:gd name="T32" fmla="*/ 494 w 1938"/>
                  <a:gd name="T33" fmla="*/ 261 h 416"/>
                  <a:gd name="T34" fmla="*/ 525 w 1938"/>
                  <a:gd name="T35" fmla="*/ 287 h 416"/>
                  <a:gd name="T36" fmla="*/ 529 w 1938"/>
                  <a:gd name="T37" fmla="*/ 301 h 416"/>
                  <a:gd name="T38" fmla="*/ 560 w 1938"/>
                  <a:gd name="T39" fmla="*/ 112 h 416"/>
                  <a:gd name="T40" fmla="*/ 604 w 1938"/>
                  <a:gd name="T41" fmla="*/ 111 h 416"/>
                  <a:gd name="T42" fmla="*/ 620 w 1938"/>
                  <a:gd name="T43" fmla="*/ 190 h 416"/>
                  <a:gd name="T44" fmla="*/ 628 w 1938"/>
                  <a:gd name="T45" fmla="*/ 183 h 416"/>
                  <a:gd name="T46" fmla="*/ 634 w 1938"/>
                  <a:gd name="T47" fmla="*/ 183 h 416"/>
                  <a:gd name="T48" fmla="*/ 665 w 1938"/>
                  <a:gd name="T49" fmla="*/ 193 h 416"/>
                  <a:gd name="T50" fmla="*/ 697 w 1938"/>
                  <a:gd name="T51" fmla="*/ 145 h 416"/>
                  <a:gd name="T52" fmla="*/ 782 w 1938"/>
                  <a:gd name="T53" fmla="*/ 137 h 416"/>
                  <a:gd name="T54" fmla="*/ 809 w 1938"/>
                  <a:gd name="T55" fmla="*/ 149 h 416"/>
                  <a:gd name="T56" fmla="*/ 849 w 1938"/>
                  <a:gd name="T57" fmla="*/ 204 h 416"/>
                  <a:gd name="T58" fmla="*/ 876 w 1938"/>
                  <a:gd name="T59" fmla="*/ 1 h 416"/>
                  <a:gd name="T60" fmla="*/ 938 w 1938"/>
                  <a:gd name="T61" fmla="*/ 2 h 416"/>
                  <a:gd name="T62" fmla="*/ 974 w 1938"/>
                  <a:gd name="T63" fmla="*/ 248 h 416"/>
                  <a:gd name="T64" fmla="*/ 999 w 1938"/>
                  <a:gd name="T65" fmla="*/ 263 h 416"/>
                  <a:gd name="T66" fmla="*/ 1005 w 1938"/>
                  <a:gd name="T67" fmla="*/ 263 h 416"/>
                  <a:gd name="T68" fmla="*/ 1011 w 1938"/>
                  <a:gd name="T69" fmla="*/ 122 h 416"/>
                  <a:gd name="T70" fmla="*/ 1098 w 1938"/>
                  <a:gd name="T71" fmla="*/ 111 h 416"/>
                  <a:gd name="T72" fmla="*/ 1106 w 1938"/>
                  <a:gd name="T73" fmla="*/ 137 h 416"/>
                  <a:gd name="T74" fmla="*/ 1135 w 1938"/>
                  <a:gd name="T75" fmla="*/ 69 h 416"/>
                  <a:gd name="T76" fmla="*/ 1165 w 1938"/>
                  <a:gd name="T77" fmla="*/ 37 h 416"/>
                  <a:gd name="T78" fmla="*/ 1272 w 1938"/>
                  <a:gd name="T79" fmla="*/ 32 h 416"/>
                  <a:gd name="T80" fmla="*/ 1293 w 1938"/>
                  <a:gd name="T81" fmla="*/ 215 h 416"/>
                  <a:gd name="T82" fmla="*/ 1297 w 1938"/>
                  <a:gd name="T83" fmla="*/ 213 h 416"/>
                  <a:gd name="T84" fmla="*/ 1319 w 1938"/>
                  <a:gd name="T85" fmla="*/ 188 h 416"/>
                  <a:gd name="T86" fmla="*/ 1368 w 1938"/>
                  <a:gd name="T87" fmla="*/ 207 h 416"/>
                  <a:gd name="T88" fmla="*/ 1385 w 1938"/>
                  <a:gd name="T89" fmla="*/ 252 h 416"/>
                  <a:gd name="T90" fmla="*/ 1433 w 1938"/>
                  <a:gd name="T91" fmla="*/ 206 h 416"/>
                  <a:gd name="T92" fmla="*/ 1443 w 1938"/>
                  <a:gd name="T93" fmla="*/ 193 h 416"/>
                  <a:gd name="T94" fmla="*/ 1545 w 1938"/>
                  <a:gd name="T95" fmla="*/ 216 h 416"/>
                  <a:gd name="T96" fmla="*/ 1551 w 1938"/>
                  <a:gd name="T97" fmla="*/ 272 h 416"/>
                  <a:gd name="T98" fmla="*/ 1564 w 1938"/>
                  <a:gd name="T99" fmla="*/ 261 h 416"/>
                  <a:gd name="T100" fmla="*/ 1621 w 1938"/>
                  <a:gd name="T101" fmla="*/ 252 h 416"/>
                  <a:gd name="T102" fmla="*/ 1649 w 1938"/>
                  <a:gd name="T103" fmla="*/ 285 h 416"/>
                  <a:gd name="T104" fmla="*/ 1660 w 1938"/>
                  <a:gd name="T105" fmla="*/ 279 h 416"/>
                  <a:gd name="T106" fmla="*/ 1700 w 1938"/>
                  <a:gd name="T107" fmla="*/ 168 h 416"/>
                  <a:gd name="T108" fmla="*/ 1753 w 1938"/>
                  <a:gd name="T109" fmla="*/ 169 h 416"/>
                  <a:gd name="T110" fmla="*/ 1796 w 1938"/>
                  <a:gd name="T111" fmla="*/ 212 h 416"/>
                  <a:gd name="T112" fmla="*/ 1836 w 1938"/>
                  <a:gd name="T113" fmla="*/ 217 h 416"/>
                  <a:gd name="T114" fmla="*/ 1861 w 1938"/>
                  <a:gd name="T115" fmla="*/ 243 h 416"/>
                  <a:gd name="T116" fmla="*/ 1864 w 1938"/>
                  <a:gd name="T117" fmla="*/ 205 h 416"/>
                  <a:gd name="T118" fmla="*/ 1889 w 1938"/>
                  <a:gd name="T119" fmla="*/ 190 h 416"/>
                  <a:gd name="T120" fmla="*/ 1910 w 1938"/>
                  <a:gd name="T121" fmla="*/ 232 h 416"/>
                  <a:gd name="T122" fmla="*/ 1938 w 1938"/>
                  <a:gd name="T123" fmla="*/ 41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38" h="416">
                    <a:moveTo>
                      <a:pt x="0" y="416"/>
                    </a:moveTo>
                    <a:cubicBezTo>
                      <a:pt x="0" y="413"/>
                      <a:pt x="0" y="411"/>
                      <a:pt x="0" y="409"/>
                    </a:cubicBezTo>
                    <a:cubicBezTo>
                      <a:pt x="0" y="383"/>
                      <a:pt x="0" y="357"/>
                      <a:pt x="0" y="332"/>
                    </a:cubicBezTo>
                    <a:cubicBezTo>
                      <a:pt x="0" y="323"/>
                      <a:pt x="0" y="323"/>
                      <a:pt x="8" y="321"/>
                    </a:cubicBezTo>
                    <a:cubicBezTo>
                      <a:pt x="10" y="314"/>
                      <a:pt x="5" y="305"/>
                      <a:pt x="15" y="299"/>
                    </a:cubicBezTo>
                    <a:cubicBezTo>
                      <a:pt x="15" y="299"/>
                      <a:pt x="14" y="299"/>
                      <a:pt x="14" y="299"/>
                    </a:cubicBezTo>
                    <a:cubicBezTo>
                      <a:pt x="15" y="298"/>
                      <a:pt x="17" y="298"/>
                      <a:pt x="19" y="298"/>
                    </a:cubicBezTo>
                    <a:cubicBezTo>
                      <a:pt x="19" y="254"/>
                      <a:pt x="19" y="211"/>
                      <a:pt x="19" y="167"/>
                    </a:cubicBezTo>
                    <a:cubicBezTo>
                      <a:pt x="29" y="167"/>
                      <a:pt x="39" y="167"/>
                      <a:pt x="49" y="167"/>
                    </a:cubicBezTo>
                    <a:cubicBezTo>
                      <a:pt x="49" y="161"/>
                      <a:pt x="49" y="155"/>
                      <a:pt x="49" y="149"/>
                    </a:cubicBezTo>
                    <a:cubicBezTo>
                      <a:pt x="59" y="149"/>
                      <a:pt x="69" y="149"/>
                      <a:pt x="80" y="149"/>
                    </a:cubicBezTo>
                    <a:cubicBezTo>
                      <a:pt x="80" y="132"/>
                      <a:pt x="80" y="116"/>
                      <a:pt x="80" y="100"/>
                    </a:cubicBezTo>
                    <a:cubicBezTo>
                      <a:pt x="85" y="100"/>
                      <a:pt x="85" y="100"/>
                      <a:pt x="85" y="104"/>
                    </a:cubicBezTo>
                    <a:cubicBezTo>
                      <a:pt x="85" y="117"/>
                      <a:pt x="85" y="130"/>
                      <a:pt x="85" y="142"/>
                    </a:cubicBezTo>
                    <a:cubicBezTo>
                      <a:pt x="85" y="147"/>
                      <a:pt x="86" y="149"/>
                      <a:pt x="91" y="149"/>
                    </a:cubicBezTo>
                    <a:cubicBezTo>
                      <a:pt x="100" y="148"/>
                      <a:pt x="110" y="148"/>
                      <a:pt x="120" y="148"/>
                    </a:cubicBezTo>
                    <a:cubicBezTo>
                      <a:pt x="120" y="155"/>
                      <a:pt x="120" y="161"/>
                      <a:pt x="120" y="167"/>
                    </a:cubicBezTo>
                    <a:cubicBezTo>
                      <a:pt x="126" y="167"/>
                      <a:pt x="131" y="167"/>
                      <a:pt x="137" y="167"/>
                    </a:cubicBezTo>
                    <a:cubicBezTo>
                      <a:pt x="144" y="167"/>
                      <a:pt x="153" y="175"/>
                      <a:pt x="153" y="183"/>
                    </a:cubicBezTo>
                    <a:cubicBezTo>
                      <a:pt x="153" y="198"/>
                      <a:pt x="153" y="212"/>
                      <a:pt x="153" y="227"/>
                    </a:cubicBezTo>
                    <a:cubicBezTo>
                      <a:pt x="153" y="229"/>
                      <a:pt x="153" y="231"/>
                      <a:pt x="154" y="233"/>
                    </a:cubicBezTo>
                    <a:cubicBezTo>
                      <a:pt x="155" y="227"/>
                      <a:pt x="160" y="228"/>
                      <a:pt x="164" y="228"/>
                    </a:cubicBezTo>
                    <a:cubicBezTo>
                      <a:pt x="175" y="228"/>
                      <a:pt x="185" y="228"/>
                      <a:pt x="195" y="228"/>
                    </a:cubicBezTo>
                    <a:cubicBezTo>
                      <a:pt x="199" y="233"/>
                      <a:pt x="204" y="237"/>
                      <a:pt x="200" y="244"/>
                    </a:cubicBezTo>
                    <a:cubicBezTo>
                      <a:pt x="209" y="244"/>
                      <a:pt x="216" y="244"/>
                      <a:pt x="224" y="244"/>
                    </a:cubicBezTo>
                    <a:cubicBezTo>
                      <a:pt x="224" y="270"/>
                      <a:pt x="224" y="294"/>
                      <a:pt x="224" y="319"/>
                    </a:cubicBezTo>
                    <a:cubicBezTo>
                      <a:pt x="225" y="319"/>
                      <a:pt x="226" y="320"/>
                      <a:pt x="226" y="320"/>
                    </a:cubicBezTo>
                    <a:cubicBezTo>
                      <a:pt x="227" y="317"/>
                      <a:pt x="228" y="314"/>
                      <a:pt x="229" y="310"/>
                    </a:cubicBezTo>
                    <a:cubicBezTo>
                      <a:pt x="230" y="310"/>
                      <a:pt x="232" y="310"/>
                      <a:pt x="234" y="310"/>
                    </a:cubicBezTo>
                    <a:cubicBezTo>
                      <a:pt x="234" y="313"/>
                      <a:pt x="234" y="316"/>
                      <a:pt x="235" y="319"/>
                    </a:cubicBezTo>
                    <a:cubicBezTo>
                      <a:pt x="246" y="320"/>
                      <a:pt x="256" y="322"/>
                      <a:pt x="266" y="323"/>
                    </a:cubicBezTo>
                    <a:cubicBezTo>
                      <a:pt x="269" y="314"/>
                      <a:pt x="273" y="306"/>
                      <a:pt x="275" y="298"/>
                    </a:cubicBezTo>
                    <a:cubicBezTo>
                      <a:pt x="276" y="294"/>
                      <a:pt x="275" y="289"/>
                      <a:pt x="275" y="285"/>
                    </a:cubicBezTo>
                    <a:cubicBezTo>
                      <a:pt x="275" y="279"/>
                      <a:pt x="275" y="274"/>
                      <a:pt x="275" y="269"/>
                    </a:cubicBezTo>
                    <a:cubicBezTo>
                      <a:pt x="277" y="269"/>
                      <a:pt x="279" y="269"/>
                      <a:pt x="281" y="269"/>
                    </a:cubicBezTo>
                    <a:cubicBezTo>
                      <a:pt x="281" y="277"/>
                      <a:pt x="281" y="285"/>
                      <a:pt x="282" y="293"/>
                    </a:cubicBezTo>
                    <a:cubicBezTo>
                      <a:pt x="282" y="299"/>
                      <a:pt x="282" y="305"/>
                      <a:pt x="285" y="310"/>
                    </a:cubicBezTo>
                    <a:cubicBezTo>
                      <a:pt x="287" y="313"/>
                      <a:pt x="290" y="316"/>
                      <a:pt x="288" y="321"/>
                    </a:cubicBezTo>
                    <a:cubicBezTo>
                      <a:pt x="294" y="321"/>
                      <a:pt x="299" y="321"/>
                      <a:pt x="305" y="321"/>
                    </a:cubicBezTo>
                    <a:cubicBezTo>
                      <a:pt x="305" y="319"/>
                      <a:pt x="305" y="317"/>
                      <a:pt x="305" y="314"/>
                    </a:cubicBezTo>
                    <a:cubicBezTo>
                      <a:pt x="305" y="274"/>
                      <a:pt x="305" y="234"/>
                      <a:pt x="305" y="194"/>
                    </a:cubicBezTo>
                    <a:cubicBezTo>
                      <a:pt x="305" y="190"/>
                      <a:pt x="306" y="187"/>
                      <a:pt x="310" y="185"/>
                    </a:cubicBezTo>
                    <a:cubicBezTo>
                      <a:pt x="321" y="176"/>
                      <a:pt x="332" y="167"/>
                      <a:pt x="343" y="158"/>
                    </a:cubicBezTo>
                    <a:cubicBezTo>
                      <a:pt x="345" y="157"/>
                      <a:pt x="348" y="156"/>
                      <a:pt x="350" y="156"/>
                    </a:cubicBezTo>
                    <a:cubicBezTo>
                      <a:pt x="375" y="156"/>
                      <a:pt x="400" y="156"/>
                      <a:pt x="425" y="156"/>
                    </a:cubicBezTo>
                    <a:cubicBezTo>
                      <a:pt x="426" y="156"/>
                      <a:pt x="427" y="156"/>
                      <a:pt x="429" y="157"/>
                    </a:cubicBezTo>
                    <a:cubicBezTo>
                      <a:pt x="429" y="187"/>
                      <a:pt x="429" y="217"/>
                      <a:pt x="429" y="248"/>
                    </a:cubicBezTo>
                    <a:cubicBezTo>
                      <a:pt x="437" y="248"/>
                      <a:pt x="445" y="248"/>
                      <a:pt x="454" y="248"/>
                    </a:cubicBezTo>
                    <a:cubicBezTo>
                      <a:pt x="459" y="248"/>
                      <a:pt x="464" y="252"/>
                      <a:pt x="465" y="258"/>
                    </a:cubicBezTo>
                    <a:cubicBezTo>
                      <a:pt x="472" y="258"/>
                      <a:pt x="480" y="258"/>
                      <a:pt x="487" y="258"/>
                    </a:cubicBezTo>
                    <a:cubicBezTo>
                      <a:pt x="489" y="259"/>
                      <a:pt x="492" y="260"/>
                      <a:pt x="494" y="261"/>
                    </a:cubicBezTo>
                    <a:cubicBezTo>
                      <a:pt x="499" y="265"/>
                      <a:pt x="503" y="270"/>
                      <a:pt x="507" y="274"/>
                    </a:cubicBezTo>
                    <a:cubicBezTo>
                      <a:pt x="511" y="277"/>
                      <a:pt x="515" y="280"/>
                      <a:pt x="513" y="287"/>
                    </a:cubicBezTo>
                    <a:cubicBezTo>
                      <a:pt x="517" y="287"/>
                      <a:pt x="520" y="287"/>
                      <a:pt x="525" y="287"/>
                    </a:cubicBezTo>
                    <a:cubicBezTo>
                      <a:pt x="525" y="295"/>
                      <a:pt x="525" y="303"/>
                      <a:pt x="525" y="311"/>
                    </a:cubicBezTo>
                    <a:cubicBezTo>
                      <a:pt x="524" y="314"/>
                      <a:pt x="525" y="316"/>
                      <a:pt x="529" y="314"/>
                    </a:cubicBezTo>
                    <a:cubicBezTo>
                      <a:pt x="529" y="310"/>
                      <a:pt x="529" y="306"/>
                      <a:pt x="529" y="301"/>
                    </a:cubicBezTo>
                    <a:cubicBezTo>
                      <a:pt x="534" y="301"/>
                      <a:pt x="538" y="301"/>
                      <a:pt x="543" y="301"/>
                    </a:cubicBezTo>
                    <a:cubicBezTo>
                      <a:pt x="543" y="238"/>
                      <a:pt x="543" y="176"/>
                      <a:pt x="543" y="112"/>
                    </a:cubicBezTo>
                    <a:cubicBezTo>
                      <a:pt x="549" y="112"/>
                      <a:pt x="554" y="112"/>
                      <a:pt x="560" y="112"/>
                    </a:cubicBezTo>
                    <a:cubicBezTo>
                      <a:pt x="560" y="109"/>
                      <a:pt x="560" y="106"/>
                      <a:pt x="561" y="103"/>
                    </a:cubicBezTo>
                    <a:cubicBezTo>
                      <a:pt x="575" y="103"/>
                      <a:pt x="589" y="103"/>
                      <a:pt x="604" y="103"/>
                    </a:cubicBezTo>
                    <a:cubicBezTo>
                      <a:pt x="604" y="106"/>
                      <a:pt x="604" y="109"/>
                      <a:pt x="604" y="111"/>
                    </a:cubicBezTo>
                    <a:cubicBezTo>
                      <a:pt x="608" y="112"/>
                      <a:pt x="612" y="113"/>
                      <a:pt x="615" y="115"/>
                    </a:cubicBezTo>
                    <a:cubicBezTo>
                      <a:pt x="620" y="119"/>
                      <a:pt x="621" y="123"/>
                      <a:pt x="621" y="129"/>
                    </a:cubicBezTo>
                    <a:cubicBezTo>
                      <a:pt x="620" y="149"/>
                      <a:pt x="620" y="170"/>
                      <a:pt x="620" y="190"/>
                    </a:cubicBezTo>
                    <a:cubicBezTo>
                      <a:pt x="620" y="191"/>
                      <a:pt x="621" y="192"/>
                      <a:pt x="622" y="193"/>
                    </a:cubicBezTo>
                    <a:cubicBezTo>
                      <a:pt x="622" y="190"/>
                      <a:pt x="622" y="187"/>
                      <a:pt x="622" y="184"/>
                    </a:cubicBezTo>
                    <a:cubicBezTo>
                      <a:pt x="624" y="184"/>
                      <a:pt x="626" y="183"/>
                      <a:pt x="628" y="183"/>
                    </a:cubicBezTo>
                    <a:cubicBezTo>
                      <a:pt x="628" y="176"/>
                      <a:pt x="628" y="170"/>
                      <a:pt x="628" y="163"/>
                    </a:cubicBezTo>
                    <a:cubicBezTo>
                      <a:pt x="630" y="163"/>
                      <a:pt x="632" y="163"/>
                      <a:pt x="634" y="163"/>
                    </a:cubicBezTo>
                    <a:cubicBezTo>
                      <a:pt x="634" y="170"/>
                      <a:pt x="634" y="176"/>
                      <a:pt x="634" y="183"/>
                    </a:cubicBezTo>
                    <a:cubicBezTo>
                      <a:pt x="639" y="183"/>
                      <a:pt x="643" y="183"/>
                      <a:pt x="647" y="183"/>
                    </a:cubicBezTo>
                    <a:cubicBezTo>
                      <a:pt x="647" y="187"/>
                      <a:pt x="648" y="190"/>
                      <a:pt x="648" y="193"/>
                    </a:cubicBezTo>
                    <a:cubicBezTo>
                      <a:pt x="653" y="193"/>
                      <a:pt x="659" y="193"/>
                      <a:pt x="665" y="193"/>
                    </a:cubicBezTo>
                    <a:cubicBezTo>
                      <a:pt x="665" y="196"/>
                      <a:pt x="666" y="197"/>
                      <a:pt x="666" y="199"/>
                    </a:cubicBezTo>
                    <a:cubicBezTo>
                      <a:pt x="676" y="199"/>
                      <a:pt x="686" y="199"/>
                      <a:pt x="697" y="199"/>
                    </a:cubicBezTo>
                    <a:cubicBezTo>
                      <a:pt x="697" y="181"/>
                      <a:pt x="697" y="164"/>
                      <a:pt x="697" y="145"/>
                    </a:cubicBezTo>
                    <a:cubicBezTo>
                      <a:pt x="703" y="145"/>
                      <a:pt x="708" y="145"/>
                      <a:pt x="714" y="145"/>
                    </a:cubicBezTo>
                    <a:cubicBezTo>
                      <a:pt x="714" y="142"/>
                      <a:pt x="714" y="140"/>
                      <a:pt x="714" y="137"/>
                    </a:cubicBezTo>
                    <a:cubicBezTo>
                      <a:pt x="737" y="137"/>
                      <a:pt x="759" y="137"/>
                      <a:pt x="782" y="137"/>
                    </a:cubicBezTo>
                    <a:cubicBezTo>
                      <a:pt x="782" y="139"/>
                      <a:pt x="782" y="142"/>
                      <a:pt x="783" y="145"/>
                    </a:cubicBezTo>
                    <a:cubicBezTo>
                      <a:pt x="789" y="145"/>
                      <a:pt x="796" y="145"/>
                      <a:pt x="802" y="145"/>
                    </a:cubicBezTo>
                    <a:cubicBezTo>
                      <a:pt x="805" y="146"/>
                      <a:pt x="807" y="147"/>
                      <a:pt x="809" y="149"/>
                    </a:cubicBezTo>
                    <a:cubicBezTo>
                      <a:pt x="819" y="158"/>
                      <a:pt x="823" y="170"/>
                      <a:pt x="821" y="184"/>
                    </a:cubicBezTo>
                    <a:cubicBezTo>
                      <a:pt x="820" y="190"/>
                      <a:pt x="821" y="197"/>
                      <a:pt x="821" y="204"/>
                    </a:cubicBezTo>
                    <a:cubicBezTo>
                      <a:pt x="830" y="204"/>
                      <a:pt x="839" y="204"/>
                      <a:pt x="849" y="204"/>
                    </a:cubicBezTo>
                    <a:cubicBezTo>
                      <a:pt x="849" y="140"/>
                      <a:pt x="849" y="77"/>
                      <a:pt x="849" y="13"/>
                    </a:cubicBezTo>
                    <a:cubicBezTo>
                      <a:pt x="858" y="13"/>
                      <a:pt x="867" y="13"/>
                      <a:pt x="876" y="13"/>
                    </a:cubicBezTo>
                    <a:cubicBezTo>
                      <a:pt x="876" y="9"/>
                      <a:pt x="876" y="5"/>
                      <a:pt x="876" y="1"/>
                    </a:cubicBezTo>
                    <a:cubicBezTo>
                      <a:pt x="878" y="0"/>
                      <a:pt x="880" y="0"/>
                      <a:pt x="881" y="0"/>
                    </a:cubicBezTo>
                    <a:cubicBezTo>
                      <a:pt x="898" y="0"/>
                      <a:pt x="914" y="0"/>
                      <a:pt x="931" y="0"/>
                    </a:cubicBezTo>
                    <a:cubicBezTo>
                      <a:pt x="933" y="0"/>
                      <a:pt x="936" y="1"/>
                      <a:pt x="938" y="2"/>
                    </a:cubicBezTo>
                    <a:cubicBezTo>
                      <a:pt x="948" y="9"/>
                      <a:pt x="959" y="16"/>
                      <a:pt x="969" y="22"/>
                    </a:cubicBezTo>
                    <a:cubicBezTo>
                      <a:pt x="973" y="24"/>
                      <a:pt x="974" y="26"/>
                      <a:pt x="974" y="30"/>
                    </a:cubicBezTo>
                    <a:cubicBezTo>
                      <a:pt x="974" y="103"/>
                      <a:pt x="974" y="176"/>
                      <a:pt x="974" y="248"/>
                    </a:cubicBezTo>
                    <a:cubicBezTo>
                      <a:pt x="974" y="251"/>
                      <a:pt x="974" y="253"/>
                      <a:pt x="974" y="256"/>
                    </a:cubicBezTo>
                    <a:cubicBezTo>
                      <a:pt x="980" y="256"/>
                      <a:pt x="986" y="257"/>
                      <a:pt x="992" y="256"/>
                    </a:cubicBezTo>
                    <a:cubicBezTo>
                      <a:pt x="997" y="256"/>
                      <a:pt x="1000" y="257"/>
                      <a:pt x="999" y="263"/>
                    </a:cubicBezTo>
                    <a:cubicBezTo>
                      <a:pt x="999" y="265"/>
                      <a:pt x="999" y="267"/>
                      <a:pt x="999" y="270"/>
                    </a:cubicBezTo>
                    <a:cubicBezTo>
                      <a:pt x="1001" y="270"/>
                      <a:pt x="1003" y="270"/>
                      <a:pt x="1005" y="270"/>
                    </a:cubicBezTo>
                    <a:cubicBezTo>
                      <a:pt x="1005" y="267"/>
                      <a:pt x="1005" y="265"/>
                      <a:pt x="1005" y="263"/>
                    </a:cubicBezTo>
                    <a:cubicBezTo>
                      <a:pt x="1005" y="220"/>
                      <a:pt x="1005" y="178"/>
                      <a:pt x="1005" y="135"/>
                    </a:cubicBezTo>
                    <a:cubicBezTo>
                      <a:pt x="1005" y="131"/>
                      <a:pt x="1006" y="129"/>
                      <a:pt x="1010" y="129"/>
                    </a:cubicBezTo>
                    <a:cubicBezTo>
                      <a:pt x="1010" y="126"/>
                      <a:pt x="1010" y="124"/>
                      <a:pt x="1011" y="122"/>
                    </a:cubicBezTo>
                    <a:cubicBezTo>
                      <a:pt x="1013" y="122"/>
                      <a:pt x="1015" y="121"/>
                      <a:pt x="1017" y="121"/>
                    </a:cubicBezTo>
                    <a:cubicBezTo>
                      <a:pt x="1017" y="118"/>
                      <a:pt x="1017" y="115"/>
                      <a:pt x="1017" y="111"/>
                    </a:cubicBezTo>
                    <a:cubicBezTo>
                      <a:pt x="1044" y="111"/>
                      <a:pt x="1071" y="111"/>
                      <a:pt x="1098" y="111"/>
                    </a:cubicBezTo>
                    <a:cubicBezTo>
                      <a:pt x="1098" y="117"/>
                      <a:pt x="1098" y="123"/>
                      <a:pt x="1098" y="129"/>
                    </a:cubicBezTo>
                    <a:cubicBezTo>
                      <a:pt x="1101" y="129"/>
                      <a:pt x="1102" y="129"/>
                      <a:pt x="1105" y="130"/>
                    </a:cubicBezTo>
                    <a:cubicBezTo>
                      <a:pt x="1105" y="132"/>
                      <a:pt x="1105" y="134"/>
                      <a:pt x="1106" y="137"/>
                    </a:cubicBezTo>
                    <a:cubicBezTo>
                      <a:pt x="1115" y="137"/>
                      <a:pt x="1125" y="137"/>
                      <a:pt x="1136" y="137"/>
                    </a:cubicBezTo>
                    <a:cubicBezTo>
                      <a:pt x="1136" y="134"/>
                      <a:pt x="1136" y="132"/>
                      <a:pt x="1136" y="130"/>
                    </a:cubicBezTo>
                    <a:cubicBezTo>
                      <a:pt x="1136" y="110"/>
                      <a:pt x="1136" y="90"/>
                      <a:pt x="1135" y="69"/>
                    </a:cubicBezTo>
                    <a:cubicBezTo>
                      <a:pt x="1135" y="66"/>
                      <a:pt x="1136" y="64"/>
                      <a:pt x="1139" y="62"/>
                    </a:cubicBezTo>
                    <a:cubicBezTo>
                      <a:pt x="1146" y="57"/>
                      <a:pt x="1153" y="52"/>
                      <a:pt x="1160" y="48"/>
                    </a:cubicBezTo>
                    <a:cubicBezTo>
                      <a:pt x="1165" y="46"/>
                      <a:pt x="1165" y="42"/>
                      <a:pt x="1165" y="37"/>
                    </a:cubicBezTo>
                    <a:cubicBezTo>
                      <a:pt x="1164" y="34"/>
                      <a:pt x="1165" y="32"/>
                      <a:pt x="1169" y="32"/>
                    </a:cubicBezTo>
                    <a:cubicBezTo>
                      <a:pt x="1203" y="32"/>
                      <a:pt x="1236" y="32"/>
                      <a:pt x="1269" y="32"/>
                    </a:cubicBezTo>
                    <a:cubicBezTo>
                      <a:pt x="1270" y="32"/>
                      <a:pt x="1271" y="32"/>
                      <a:pt x="1272" y="32"/>
                    </a:cubicBezTo>
                    <a:cubicBezTo>
                      <a:pt x="1270" y="48"/>
                      <a:pt x="1284" y="55"/>
                      <a:pt x="1291" y="66"/>
                    </a:cubicBezTo>
                    <a:cubicBezTo>
                      <a:pt x="1292" y="68"/>
                      <a:pt x="1293" y="70"/>
                      <a:pt x="1293" y="72"/>
                    </a:cubicBezTo>
                    <a:cubicBezTo>
                      <a:pt x="1293" y="120"/>
                      <a:pt x="1293" y="167"/>
                      <a:pt x="1293" y="215"/>
                    </a:cubicBezTo>
                    <a:cubicBezTo>
                      <a:pt x="1293" y="216"/>
                      <a:pt x="1293" y="218"/>
                      <a:pt x="1293" y="219"/>
                    </a:cubicBezTo>
                    <a:cubicBezTo>
                      <a:pt x="1294" y="219"/>
                      <a:pt x="1294" y="219"/>
                      <a:pt x="1295" y="219"/>
                    </a:cubicBezTo>
                    <a:cubicBezTo>
                      <a:pt x="1296" y="217"/>
                      <a:pt x="1296" y="215"/>
                      <a:pt x="1297" y="213"/>
                    </a:cubicBezTo>
                    <a:cubicBezTo>
                      <a:pt x="1303" y="211"/>
                      <a:pt x="1309" y="208"/>
                      <a:pt x="1316" y="206"/>
                    </a:cubicBezTo>
                    <a:cubicBezTo>
                      <a:pt x="1316" y="202"/>
                      <a:pt x="1316" y="197"/>
                      <a:pt x="1317" y="192"/>
                    </a:cubicBezTo>
                    <a:cubicBezTo>
                      <a:pt x="1317" y="191"/>
                      <a:pt x="1318" y="190"/>
                      <a:pt x="1319" y="188"/>
                    </a:cubicBezTo>
                    <a:cubicBezTo>
                      <a:pt x="1320" y="190"/>
                      <a:pt x="1321" y="191"/>
                      <a:pt x="1321" y="192"/>
                    </a:cubicBezTo>
                    <a:cubicBezTo>
                      <a:pt x="1321" y="197"/>
                      <a:pt x="1321" y="202"/>
                      <a:pt x="1321" y="207"/>
                    </a:cubicBezTo>
                    <a:cubicBezTo>
                      <a:pt x="1337" y="207"/>
                      <a:pt x="1352" y="207"/>
                      <a:pt x="1368" y="207"/>
                    </a:cubicBezTo>
                    <a:cubicBezTo>
                      <a:pt x="1369" y="212"/>
                      <a:pt x="1369" y="216"/>
                      <a:pt x="1369" y="220"/>
                    </a:cubicBezTo>
                    <a:cubicBezTo>
                      <a:pt x="1374" y="220"/>
                      <a:pt x="1379" y="220"/>
                      <a:pt x="1385" y="220"/>
                    </a:cubicBezTo>
                    <a:cubicBezTo>
                      <a:pt x="1385" y="231"/>
                      <a:pt x="1385" y="241"/>
                      <a:pt x="1385" y="252"/>
                    </a:cubicBezTo>
                    <a:cubicBezTo>
                      <a:pt x="1401" y="252"/>
                      <a:pt x="1416" y="252"/>
                      <a:pt x="1433" y="252"/>
                    </a:cubicBezTo>
                    <a:cubicBezTo>
                      <a:pt x="1433" y="249"/>
                      <a:pt x="1433" y="245"/>
                      <a:pt x="1433" y="242"/>
                    </a:cubicBezTo>
                    <a:cubicBezTo>
                      <a:pt x="1433" y="230"/>
                      <a:pt x="1433" y="218"/>
                      <a:pt x="1433" y="206"/>
                    </a:cubicBezTo>
                    <a:cubicBezTo>
                      <a:pt x="1433" y="204"/>
                      <a:pt x="1432" y="201"/>
                      <a:pt x="1436" y="200"/>
                    </a:cubicBezTo>
                    <a:cubicBezTo>
                      <a:pt x="1437" y="200"/>
                      <a:pt x="1437" y="196"/>
                      <a:pt x="1438" y="193"/>
                    </a:cubicBezTo>
                    <a:cubicBezTo>
                      <a:pt x="1439" y="193"/>
                      <a:pt x="1441" y="193"/>
                      <a:pt x="1443" y="193"/>
                    </a:cubicBezTo>
                    <a:cubicBezTo>
                      <a:pt x="1463" y="193"/>
                      <a:pt x="1483" y="193"/>
                      <a:pt x="1504" y="193"/>
                    </a:cubicBezTo>
                    <a:cubicBezTo>
                      <a:pt x="1506" y="193"/>
                      <a:pt x="1510" y="194"/>
                      <a:pt x="1512" y="195"/>
                    </a:cubicBezTo>
                    <a:cubicBezTo>
                      <a:pt x="1523" y="202"/>
                      <a:pt x="1534" y="209"/>
                      <a:pt x="1545" y="216"/>
                    </a:cubicBezTo>
                    <a:cubicBezTo>
                      <a:pt x="1548" y="217"/>
                      <a:pt x="1549" y="219"/>
                      <a:pt x="1549" y="223"/>
                    </a:cubicBezTo>
                    <a:cubicBezTo>
                      <a:pt x="1549" y="237"/>
                      <a:pt x="1549" y="252"/>
                      <a:pt x="1549" y="267"/>
                    </a:cubicBezTo>
                    <a:cubicBezTo>
                      <a:pt x="1549" y="269"/>
                      <a:pt x="1550" y="270"/>
                      <a:pt x="1551" y="272"/>
                    </a:cubicBezTo>
                    <a:cubicBezTo>
                      <a:pt x="1552" y="270"/>
                      <a:pt x="1553" y="269"/>
                      <a:pt x="1553" y="267"/>
                    </a:cubicBezTo>
                    <a:cubicBezTo>
                      <a:pt x="1554" y="265"/>
                      <a:pt x="1553" y="264"/>
                      <a:pt x="1553" y="261"/>
                    </a:cubicBezTo>
                    <a:cubicBezTo>
                      <a:pt x="1557" y="261"/>
                      <a:pt x="1560" y="261"/>
                      <a:pt x="1564" y="261"/>
                    </a:cubicBezTo>
                    <a:cubicBezTo>
                      <a:pt x="1564" y="258"/>
                      <a:pt x="1564" y="255"/>
                      <a:pt x="1564" y="252"/>
                    </a:cubicBezTo>
                    <a:cubicBezTo>
                      <a:pt x="1566" y="252"/>
                      <a:pt x="1568" y="251"/>
                      <a:pt x="1569" y="251"/>
                    </a:cubicBezTo>
                    <a:cubicBezTo>
                      <a:pt x="1587" y="251"/>
                      <a:pt x="1604" y="251"/>
                      <a:pt x="1621" y="252"/>
                    </a:cubicBezTo>
                    <a:cubicBezTo>
                      <a:pt x="1623" y="252"/>
                      <a:pt x="1626" y="253"/>
                      <a:pt x="1628" y="254"/>
                    </a:cubicBezTo>
                    <a:cubicBezTo>
                      <a:pt x="1632" y="256"/>
                      <a:pt x="1634" y="260"/>
                      <a:pt x="1638" y="262"/>
                    </a:cubicBezTo>
                    <a:cubicBezTo>
                      <a:pt x="1648" y="267"/>
                      <a:pt x="1650" y="275"/>
                      <a:pt x="1649" y="285"/>
                    </a:cubicBezTo>
                    <a:cubicBezTo>
                      <a:pt x="1648" y="295"/>
                      <a:pt x="1649" y="306"/>
                      <a:pt x="1649" y="316"/>
                    </a:cubicBezTo>
                    <a:cubicBezTo>
                      <a:pt x="1653" y="316"/>
                      <a:pt x="1656" y="316"/>
                      <a:pt x="1660" y="316"/>
                    </a:cubicBezTo>
                    <a:cubicBezTo>
                      <a:pt x="1660" y="304"/>
                      <a:pt x="1660" y="292"/>
                      <a:pt x="1660" y="279"/>
                    </a:cubicBezTo>
                    <a:cubicBezTo>
                      <a:pt x="1666" y="279"/>
                      <a:pt x="1671" y="279"/>
                      <a:pt x="1677" y="279"/>
                    </a:cubicBezTo>
                    <a:cubicBezTo>
                      <a:pt x="1677" y="242"/>
                      <a:pt x="1677" y="206"/>
                      <a:pt x="1677" y="168"/>
                    </a:cubicBezTo>
                    <a:cubicBezTo>
                      <a:pt x="1685" y="168"/>
                      <a:pt x="1692" y="168"/>
                      <a:pt x="1700" y="168"/>
                    </a:cubicBezTo>
                    <a:cubicBezTo>
                      <a:pt x="1700" y="164"/>
                      <a:pt x="1700" y="160"/>
                      <a:pt x="1701" y="156"/>
                    </a:cubicBezTo>
                    <a:cubicBezTo>
                      <a:pt x="1718" y="156"/>
                      <a:pt x="1735" y="156"/>
                      <a:pt x="1753" y="156"/>
                    </a:cubicBezTo>
                    <a:cubicBezTo>
                      <a:pt x="1753" y="160"/>
                      <a:pt x="1753" y="164"/>
                      <a:pt x="1753" y="169"/>
                    </a:cubicBezTo>
                    <a:cubicBezTo>
                      <a:pt x="1758" y="169"/>
                      <a:pt x="1763" y="169"/>
                      <a:pt x="1768" y="169"/>
                    </a:cubicBezTo>
                    <a:cubicBezTo>
                      <a:pt x="1768" y="184"/>
                      <a:pt x="1768" y="197"/>
                      <a:pt x="1768" y="212"/>
                    </a:cubicBezTo>
                    <a:cubicBezTo>
                      <a:pt x="1778" y="212"/>
                      <a:pt x="1787" y="212"/>
                      <a:pt x="1796" y="212"/>
                    </a:cubicBezTo>
                    <a:cubicBezTo>
                      <a:pt x="1798" y="212"/>
                      <a:pt x="1800" y="214"/>
                      <a:pt x="1802" y="215"/>
                    </a:cubicBezTo>
                    <a:cubicBezTo>
                      <a:pt x="1802" y="216"/>
                      <a:pt x="1802" y="216"/>
                      <a:pt x="1802" y="217"/>
                    </a:cubicBezTo>
                    <a:cubicBezTo>
                      <a:pt x="1813" y="217"/>
                      <a:pt x="1825" y="217"/>
                      <a:pt x="1836" y="217"/>
                    </a:cubicBezTo>
                    <a:cubicBezTo>
                      <a:pt x="1842" y="216"/>
                      <a:pt x="1846" y="218"/>
                      <a:pt x="1851" y="221"/>
                    </a:cubicBezTo>
                    <a:cubicBezTo>
                      <a:pt x="1858" y="226"/>
                      <a:pt x="1863" y="232"/>
                      <a:pt x="1861" y="241"/>
                    </a:cubicBezTo>
                    <a:cubicBezTo>
                      <a:pt x="1861" y="241"/>
                      <a:pt x="1861" y="243"/>
                      <a:pt x="1861" y="243"/>
                    </a:cubicBezTo>
                    <a:cubicBezTo>
                      <a:pt x="1861" y="244"/>
                      <a:pt x="1862" y="244"/>
                      <a:pt x="1863" y="245"/>
                    </a:cubicBezTo>
                    <a:cubicBezTo>
                      <a:pt x="1863" y="243"/>
                      <a:pt x="1864" y="241"/>
                      <a:pt x="1864" y="240"/>
                    </a:cubicBezTo>
                    <a:cubicBezTo>
                      <a:pt x="1864" y="228"/>
                      <a:pt x="1864" y="217"/>
                      <a:pt x="1864" y="205"/>
                    </a:cubicBezTo>
                    <a:cubicBezTo>
                      <a:pt x="1864" y="204"/>
                      <a:pt x="1864" y="204"/>
                      <a:pt x="1864" y="203"/>
                    </a:cubicBezTo>
                    <a:cubicBezTo>
                      <a:pt x="1860" y="199"/>
                      <a:pt x="1864" y="195"/>
                      <a:pt x="1864" y="190"/>
                    </a:cubicBezTo>
                    <a:cubicBezTo>
                      <a:pt x="1873" y="190"/>
                      <a:pt x="1881" y="190"/>
                      <a:pt x="1889" y="190"/>
                    </a:cubicBezTo>
                    <a:cubicBezTo>
                      <a:pt x="1889" y="192"/>
                      <a:pt x="1890" y="194"/>
                      <a:pt x="1890" y="196"/>
                    </a:cubicBezTo>
                    <a:cubicBezTo>
                      <a:pt x="1898" y="196"/>
                      <a:pt x="1905" y="196"/>
                      <a:pt x="1913" y="196"/>
                    </a:cubicBezTo>
                    <a:cubicBezTo>
                      <a:pt x="1908" y="208"/>
                      <a:pt x="1911" y="220"/>
                      <a:pt x="1910" y="232"/>
                    </a:cubicBezTo>
                    <a:cubicBezTo>
                      <a:pt x="1910" y="247"/>
                      <a:pt x="1910" y="261"/>
                      <a:pt x="1910" y="276"/>
                    </a:cubicBezTo>
                    <a:cubicBezTo>
                      <a:pt x="1920" y="276"/>
                      <a:pt x="1929" y="276"/>
                      <a:pt x="1938" y="276"/>
                    </a:cubicBezTo>
                    <a:cubicBezTo>
                      <a:pt x="1938" y="323"/>
                      <a:pt x="1938" y="369"/>
                      <a:pt x="1938" y="416"/>
                    </a:cubicBezTo>
                    <a:cubicBezTo>
                      <a:pt x="1292" y="416"/>
                      <a:pt x="646" y="416"/>
                      <a:pt x="0" y="4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" name="Freeform 5"/>
              <p:cNvSpPr>
                <a:spLocks/>
              </p:cNvSpPr>
              <p:nvPr userDrawn="1"/>
            </p:nvSpPr>
            <p:spPr bwMode="auto">
              <a:xfrm>
                <a:off x="4676172" y="5850025"/>
                <a:ext cx="4672965" cy="1007975"/>
              </a:xfrm>
              <a:custGeom>
                <a:avLst/>
                <a:gdLst>
                  <a:gd name="T0" fmla="*/ 0 w 1938"/>
                  <a:gd name="T1" fmla="*/ 332 h 416"/>
                  <a:gd name="T2" fmla="*/ 14 w 1938"/>
                  <a:gd name="T3" fmla="*/ 299 h 416"/>
                  <a:gd name="T4" fmla="*/ 49 w 1938"/>
                  <a:gd name="T5" fmla="*/ 167 h 416"/>
                  <a:gd name="T6" fmla="*/ 80 w 1938"/>
                  <a:gd name="T7" fmla="*/ 100 h 416"/>
                  <a:gd name="T8" fmla="*/ 91 w 1938"/>
                  <a:gd name="T9" fmla="*/ 149 h 416"/>
                  <a:gd name="T10" fmla="*/ 137 w 1938"/>
                  <a:gd name="T11" fmla="*/ 167 h 416"/>
                  <a:gd name="T12" fmla="*/ 154 w 1938"/>
                  <a:gd name="T13" fmla="*/ 233 h 416"/>
                  <a:gd name="T14" fmla="*/ 200 w 1938"/>
                  <a:gd name="T15" fmla="*/ 244 h 416"/>
                  <a:gd name="T16" fmla="*/ 226 w 1938"/>
                  <a:gd name="T17" fmla="*/ 320 h 416"/>
                  <a:gd name="T18" fmla="*/ 235 w 1938"/>
                  <a:gd name="T19" fmla="*/ 319 h 416"/>
                  <a:gd name="T20" fmla="*/ 275 w 1938"/>
                  <a:gd name="T21" fmla="*/ 285 h 416"/>
                  <a:gd name="T22" fmla="*/ 282 w 1938"/>
                  <a:gd name="T23" fmla="*/ 293 h 416"/>
                  <a:gd name="T24" fmla="*/ 305 w 1938"/>
                  <a:gd name="T25" fmla="*/ 321 h 416"/>
                  <a:gd name="T26" fmla="*/ 310 w 1938"/>
                  <a:gd name="T27" fmla="*/ 185 h 416"/>
                  <a:gd name="T28" fmla="*/ 425 w 1938"/>
                  <a:gd name="T29" fmla="*/ 156 h 416"/>
                  <a:gd name="T30" fmla="*/ 454 w 1938"/>
                  <a:gd name="T31" fmla="*/ 248 h 416"/>
                  <a:gd name="T32" fmla="*/ 494 w 1938"/>
                  <a:gd name="T33" fmla="*/ 261 h 416"/>
                  <a:gd name="T34" fmla="*/ 525 w 1938"/>
                  <a:gd name="T35" fmla="*/ 287 h 416"/>
                  <a:gd name="T36" fmla="*/ 529 w 1938"/>
                  <a:gd name="T37" fmla="*/ 301 h 416"/>
                  <a:gd name="T38" fmla="*/ 560 w 1938"/>
                  <a:gd name="T39" fmla="*/ 112 h 416"/>
                  <a:gd name="T40" fmla="*/ 604 w 1938"/>
                  <a:gd name="T41" fmla="*/ 111 h 416"/>
                  <a:gd name="T42" fmla="*/ 620 w 1938"/>
                  <a:gd name="T43" fmla="*/ 190 h 416"/>
                  <a:gd name="T44" fmla="*/ 628 w 1938"/>
                  <a:gd name="T45" fmla="*/ 183 h 416"/>
                  <a:gd name="T46" fmla="*/ 634 w 1938"/>
                  <a:gd name="T47" fmla="*/ 183 h 416"/>
                  <a:gd name="T48" fmla="*/ 665 w 1938"/>
                  <a:gd name="T49" fmla="*/ 193 h 416"/>
                  <a:gd name="T50" fmla="*/ 697 w 1938"/>
                  <a:gd name="T51" fmla="*/ 145 h 416"/>
                  <a:gd name="T52" fmla="*/ 782 w 1938"/>
                  <a:gd name="T53" fmla="*/ 137 h 416"/>
                  <a:gd name="T54" fmla="*/ 809 w 1938"/>
                  <a:gd name="T55" fmla="*/ 149 h 416"/>
                  <a:gd name="T56" fmla="*/ 849 w 1938"/>
                  <a:gd name="T57" fmla="*/ 204 h 416"/>
                  <a:gd name="T58" fmla="*/ 876 w 1938"/>
                  <a:gd name="T59" fmla="*/ 1 h 416"/>
                  <a:gd name="T60" fmla="*/ 938 w 1938"/>
                  <a:gd name="T61" fmla="*/ 2 h 416"/>
                  <a:gd name="T62" fmla="*/ 974 w 1938"/>
                  <a:gd name="T63" fmla="*/ 248 h 416"/>
                  <a:gd name="T64" fmla="*/ 999 w 1938"/>
                  <a:gd name="T65" fmla="*/ 263 h 416"/>
                  <a:gd name="T66" fmla="*/ 1005 w 1938"/>
                  <a:gd name="T67" fmla="*/ 263 h 416"/>
                  <a:gd name="T68" fmla="*/ 1011 w 1938"/>
                  <a:gd name="T69" fmla="*/ 122 h 416"/>
                  <a:gd name="T70" fmla="*/ 1098 w 1938"/>
                  <a:gd name="T71" fmla="*/ 111 h 416"/>
                  <a:gd name="T72" fmla="*/ 1106 w 1938"/>
                  <a:gd name="T73" fmla="*/ 137 h 416"/>
                  <a:gd name="T74" fmla="*/ 1135 w 1938"/>
                  <a:gd name="T75" fmla="*/ 69 h 416"/>
                  <a:gd name="T76" fmla="*/ 1165 w 1938"/>
                  <a:gd name="T77" fmla="*/ 37 h 416"/>
                  <a:gd name="T78" fmla="*/ 1272 w 1938"/>
                  <a:gd name="T79" fmla="*/ 32 h 416"/>
                  <a:gd name="T80" fmla="*/ 1293 w 1938"/>
                  <a:gd name="T81" fmla="*/ 215 h 416"/>
                  <a:gd name="T82" fmla="*/ 1297 w 1938"/>
                  <a:gd name="T83" fmla="*/ 213 h 416"/>
                  <a:gd name="T84" fmla="*/ 1319 w 1938"/>
                  <a:gd name="T85" fmla="*/ 188 h 416"/>
                  <a:gd name="T86" fmla="*/ 1368 w 1938"/>
                  <a:gd name="T87" fmla="*/ 207 h 416"/>
                  <a:gd name="T88" fmla="*/ 1385 w 1938"/>
                  <a:gd name="T89" fmla="*/ 252 h 416"/>
                  <a:gd name="T90" fmla="*/ 1433 w 1938"/>
                  <a:gd name="T91" fmla="*/ 206 h 416"/>
                  <a:gd name="T92" fmla="*/ 1443 w 1938"/>
                  <a:gd name="T93" fmla="*/ 193 h 416"/>
                  <a:gd name="T94" fmla="*/ 1545 w 1938"/>
                  <a:gd name="T95" fmla="*/ 216 h 416"/>
                  <a:gd name="T96" fmla="*/ 1551 w 1938"/>
                  <a:gd name="T97" fmla="*/ 272 h 416"/>
                  <a:gd name="T98" fmla="*/ 1564 w 1938"/>
                  <a:gd name="T99" fmla="*/ 261 h 416"/>
                  <a:gd name="T100" fmla="*/ 1621 w 1938"/>
                  <a:gd name="T101" fmla="*/ 252 h 416"/>
                  <a:gd name="T102" fmla="*/ 1649 w 1938"/>
                  <a:gd name="T103" fmla="*/ 285 h 416"/>
                  <a:gd name="T104" fmla="*/ 1660 w 1938"/>
                  <a:gd name="T105" fmla="*/ 279 h 416"/>
                  <a:gd name="T106" fmla="*/ 1700 w 1938"/>
                  <a:gd name="T107" fmla="*/ 168 h 416"/>
                  <a:gd name="T108" fmla="*/ 1753 w 1938"/>
                  <a:gd name="T109" fmla="*/ 169 h 416"/>
                  <a:gd name="T110" fmla="*/ 1796 w 1938"/>
                  <a:gd name="T111" fmla="*/ 212 h 416"/>
                  <a:gd name="T112" fmla="*/ 1836 w 1938"/>
                  <a:gd name="T113" fmla="*/ 217 h 416"/>
                  <a:gd name="T114" fmla="*/ 1861 w 1938"/>
                  <a:gd name="T115" fmla="*/ 243 h 416"/>
                  <a:gd name="T116" fmla="*/ 1864 w 1938"/>
                  <a:gd name="T117" fmla="*/ 205 h 416"/>
                  <a:gd name="T118" fmla="*/ 1889 w 1938"/>
                  <a:gd name="T119" fmla="*/ 190 h 416"/>
                  <a:gd name="T120" fmla="*/ 1910 w 1938"/>
                  <a:gd name="T121" fmla="*/ 232 h 416"/>
                  <a:gd name="T122" fmla="*/ 1938 w 1938"/>
                  <a:gd name="T123" fmla="*/ 41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38" h="416">
                    <a:moveTo>
                      <a:pt x="0" y="416"/>
                    </a:moveTo>
                    <a:cubicBezTo>
                      <a:pt x="0" y="413"/>
                      <a:pt x="0" y="411"/>
                      <a:pt x="0" y="409"/>
                    </a:cubicBezTo>
                    <a:cubicBezTo>
                      <a:pt x="0" y="383"/>
                      <a:pt x="0" y="357"/>
                      <a:pt x="0" y="332"/>
                    </a:cubicBezTo>
                    <a:cubicBezTo>
                      <a:pt x="0" y="323"/>
                      <a:pt x="0" y="323"/>
                      <a:pt x="8" y="321"/>
                    </a:cubicBezTo>
                    <a:cubicBezTo>
                      <a:pt x="10" y="314"/>
                      <a:pt x="5" y="305"/>
                      <a:pt x="15" y="299"/>
                    </a:cubicBezTo>
                    <a:cubicBezTo>
                      <a:pt x="15" y="299"/>
                      <a:pt x="14" y="299"/>
                      <a:pt x="14" y="299"/>
                    </a:cubicBezTo>
                    <a:cubicBezTo>
                      <a:pt x="15" y="298"/>
                      <a:pt x="17" y="298"/>
                      <a:pt x="19" y="298"/>
                    </a:cubicBezTo>
                    <a:cubicBezTo>
                      <a:pt x="19" y="254"/>
                      <a:pt x="19" y="211"/>
                      <a:pt x="19" y="167"/>
                    </a:cubicBezTo>
                    <a:cubicBezTo>
                      <a:pt x="29" y="167"/>
                      <a:pt x="39" y="167"/>
                      <a:pt x="49" y="167"/>
                    </a:cubicBezTo>
                    <a:cubicBezTo>
                      <a:pt x="49" y="161"/>
                      <a:pt x="49" y="155"/>
                      <a:pt x="49" y="149"/>
                    </a:cubicBezTo>
                    <a:cubicBezTo>
                      <a:pt x="59" y="149"/>
                      <a:pt x="69" y="149"/>
                      <a:pt x="80" y="149"/>
                    </a:cubicBezTo>
                    <a:cubicBezTo>
                      <a:pt x="80" y="132"/>
                      <a:pt x="80" y="116"/>
                      <a:pt x="80" y="100"/>
                    </a:cubicBezTo>
                    <a:cubicBezTo>
                      <a:pt x="85" y="100"/>
                      <a:pt x="85" y="100"/>
                      <a:pt x="85" y="104"/>
                    </a:cubicBezTo>
                    <a:cubicBezTo>
                      <a:pt x="85" y="117"/>
                      <a:pt x="85" y="130"/>
                      <a:pt x="85" y="142"/>
                    </a:cubicBezTo>
                    <a:cubicBezTo>
                      <a:pt x="85" y="147"/>
                      <a:pt x="86" y="149"/>
                      <a:pt x="91" y="149"/>
                    </a:cubicBezTo>
                    <a:cubicBezTo>
                      <a:pt x="100" y="148"/>
                      <a:pt x="110" y="148"/>
                      <a:pt x="120" y="148"/>
                    </a:cubicBezTo>
                    <a:cubicBezTo>
                      <a:pt x="120" y="155"/>
                      <a:pt x="120" y="161"/>
                      <a:pt x="120" y="167"/>
                    </a:cubicBezTo>
                    <a:cubicBezTo>
                      <a:pt x="126" y="167"/>
                      <a:pt x="131" y="167"/>
                      <a:pt x="137" y="167"/>
                    </a:cubicBezTo>
                    <a:cubicBezTo>
                      <a:pt x="144" y="167"/>
                      <a:pt x="153" y="175"/>
                      <a:pt x="153" y="183"/>
                    </a:cubicBezTo>
                    <a:cubicBezTo>
                      <a:pt x="153" y="198"/>
                      <a:pt x="153" y="212"/>
                      <a:pt x="153" y="227"/>
                    </a:cubicBezTo>
                    <a:cubicBezTo>
                      <a:pt x="153" y="229"/>
                      <a:pt x="153" y="231"/>
                      <a:pt x="154" y="233"/>
                    </a:cubicBezTo>
                    <a:cubicBezTo>
                      <a:pt x="155" y="227"/>
                      <a:pt x="160" y="228"/>
                      <a:pt x="164" y="228"/>
                    </a:cubicBezTo>
                    <a:cubicBezTo>
                      <a:pt x="175" y="228"/>
                      <a:pt x="185" y="228"/>
                      <a:pt x="195" y="228"/>
                    </a:cubicBezTo>
                    <a:cubicBezTo>
                      <a:pt x="199" y="233"/>
                      <a:pt x="204" y="237"/>
                      <a:pt x="200" y="244"/>
                    </a:cubicBezTo>
                    <a:cubicBezTo>
                      <a:pt x="209" y="244"/>
                      <a:pt x="216" y="244"/>
                      <a:pt x="224" y="244"/>
                    </a:cubicBezTo>
                    <a:cubicBezTo>
                      <a:pt x="224" y="270"/>
                      <a:pt x="224" y="294"/>
                      <a:pt x="224" y="319"/>
                    </a:cubicBezTo>
                    <a:cubicBezTo>
                      <a:pt x="225" y="319"/>
                      <a:pt x="226" y="320"/>
                      <a:pt x="226" y="320"/>
                    </a:cubicBezTo>
                    <a:cubicBezTo>
                      <a:pt x="227" y="317"/>
                      <a:pt x="228" y="314"/>
                      <a:pt x="229" y="310"/>
                    </a:cubicBezTo>
                    <a:cubicBezTo>
                      <a:pt x="230" y="310"/>
                      <a:pt x="232" y="310"/>
                      <a:pt x="234" y="310"/>
                    </a:cubicBezTo>
                    <a:cubicBezTo>
                      <a:pt x="234" y="313"/>
                      <a:pt x="234" y="316"/>
                      <a:pt x="235" y="319"/>
                    </a:cubicBezTo>
                    <a:cubicBezTo>
                      <a:pt x="246" y="320"/>
                      <a:pt x="256" y="322"/>
                      <a:pt x="266" y="323"/>
                    </a:cubicBezTo>
                    <a:cubicBezTo>
                      <a:pt x="269" y="314"/>
                      <a:pt x="273" y="306"/>
                      <a:pt x="275" y="298"/>
                    </a:cubicBezTo>
                    <a:cubicBezTo>
                      <a:pt x="276" y="294"/>
                      <a:pt x="275" y="289"/>
                      <a:pt x="275" y="285"/>
                    </a:cubicBezTo>
                    <a:cubicBezTo>
                      <a:pt x="275" y="279"/>
                      <a:pt x="275" y="274"/>
                      <a:pt x="275" y="269"/>
                    </a:cubicBezTo>
                    <a:cubicBezTo>
                      <a:pt x="277" y="269"/>
                      <a:pt x="279" y="269"/>
                      <a:pt x="281" y="269"/>
                    </a:cubicBezTo>
                    <a:cubicBezTo>
                      <a:pt x="281" y="277"/>
                      <a:pt x="281" y="285"/>
                      <a:pt x="282" y="293"/>
                    </a:cubicBezTo>
                    <a:cubicBezTo>
                      <a:pt x="282" y="299"/>
                      <a:pt x="282" y="305"/>
                      <a:pt x="285" y="310"/>
                    </a:cubicBezTo>
                    <a:cubicBezTo>
                      <a:pt x="287" y="313"/>
                      <a:pt x="290" y="316"/>
                      <a:pt x="288" y="321"/>
                    </a:cubicBezTo>
                    <a:cubicBezTo>
                      <a:pt x="294" y="321"/>
                      <a:pt x="299" y="321"/>
                      <a:pt x="305" y="321"/>
                    </a:cubicBezTo>
                    <a:cubicBezTo>
                      <a:pt x="305" y="319"/>
                      <a:pt x="305" y="317"/>
                      <a:pt x="305" y="314"/>
                    </a:cubicBezTo>
                    <a:cubicBezTo>
                      <a:pt x="305" y="274"/>
                      <a:pt x="305" y="234"/>
                      <a:pt x="305" y="194"/>
                    </a:cubicBezTo>
                    <a:cubicBezTo>
                      <a:pt x="305" y="190"/>
                      <a:pt x="306" y="187"/>
                      <a:pt x="310" y="185"/>
                    </a:cubicBezTo>
                    <a:cubicBezTo>
                      <a:pt x="321" y="176"/>
                      <a:pt x="332" y="167"/>
                      <a:pt x="343" y="158"/>
                    </a:cubicBezTo>
                    <a:cubicBezTo>
                      <a:pt x="345" y="157"/>
                      <a:pt x="348" y="156"/>
                      <a:pt x="350" y="156"/>
                    </a:cubicBezTo>
                    <a:cubicBezTo>
                      <a:pt x="375" y="156"/>
                      <a:pt x="400" y="156"/>
                      <a:pt x="425" y="156"/>
                    </a:cubicBezTo>
                    <a:cubicBezTo>
                      <a:pt x="426" y="156"/>
                      <a:pt x="427" y="156"/>
                      <a:pt x="429" y="157"/>
                    </a:cubicBezTo>
                    <a:cubicBezTo>
                      <a:pt x="429" y="187"/>
                      <a:pt x="429" y="217"/>
                      <a:pt x="429" y="248"/>
                    </a:cubicBezTo>
                    <a:cubicBezTo>
                      <a:pt x="437" y="248"/>
                      <a:pt x="445" y="248"/>
                      <a:pt x="454" y="248"/>
                    </a:cubicBezTo>
                    <a:cubicBezTo>
                      <a:pt x="459" y="248"/>
                      <a:pt x="464" y="252"/>
                      <a:pt x="465" y="258"/>
                    </a:cubicBezTo>
                    <a:cubicBezTo>
                      <a:pt x="472" y="258"/>
                      <a:pt x="480" y="258"/>
                      <a:pt x="487" y="258"/>
                    </a:cubicBezTo>
                    <a:cubicBezTo>
                      <a:pt x="489" y="259"/>
                      <a:pt x="492" y="260"/>
                      <a:pt x="494" y="261"/>
                    </a:cubicBezTo>
                    <a:cubicBezTo>
                      <a:pt x="499" y="265"/>
                      <a:pt x="503" y="270"/>
                      <a:pt x="507" y="274"/>
                    </a:cubicBezTo>
                    <a:cubicBezTo>
                      <a:pt x="511" y="277"/>
                      <a:pt x="515" y="280"/>
                      <a:pt x="513" y="287"/>
                    </a:cubicBezTo>
                    <a:cubicBezTo>
                      <a:pt x="517" y="287"/>
                      <a:pt x="520" y="287"/>
                      <a:pt x="525" y="287"/>
                    </a:cubicBezTo>
                    <a:cubicBezTo>
                      <a:pt x="525" y="295"/>
                      <a:pt x="525" y="303"/>
                      <a:pt x="525" y="311"/>
                    </a:cubicBezTo>
                    <a:cubicBezTo>
                      <a:pt x="524" y="314"/>
                      <a:pt x="525" y="316"/>
                      <a:pt x="529" y="314"/>
                    </a:cubicBezTo>
                    <a:cubicBezTo>
                      <a:pt x="529" y="310"/>
                      <a:pt x="529" y="306"/>
                      <a:pt x="529" y="301"/>
                    </a:cubicBezTo>
                    <a:cubicBezTo>
                      <a:pt x="534" y="301"/>
                      <a:pt x="538" y="301"/>
                      <a:pt x="543" y="301"/>
                    </a:cubicBezTo>
                    <a:cubicBezTo>
                      <a:pt x="543" y="238"/>
                      <a:pt x="543" y="176"/>
                      <a:pt x="543" y="112"/>
                    </a:cubicBezTo>
                    <a:cubicBezTo>
                      <a:pt x="549" y="112"/>
                      <a:pt x="554" y="112"/>
                      <a:pt x="560" y="112"/>
                    </a:cubicBezTo>
                    <a:cubicBezTo>
                      <a:pt x="560" y="109"/>
                      <a:pt x="560" y="106"/>
                      <a:pt x="561" y="103"/>
                    </a:cubicBezTo>
                    <a:cubicBezTo>
                      <a:pt x="575" y="103"/>
                      <a:pt x="589" y="103"/>
                      <a:pt x="604" y="103"/>
                    </a:cubicBezTo>
                    <a:cubicBezTo>
                      <a:pt x="604" y="106"/>
                      <a:pt x="604" y="109"/>
                      <a:pt x="604" y="111"/>
                    </a:cubicBezTo>
                    <a:cubicBezTo>
                      <a:pt x="608" y="112"/>
                      <a:pt x="612" y="113"/>
                      <a:pt x="615" y="115"/>
                    </a:cubicBezTo>
                    <a:cubicBezTo>
                      <a:pt x="620" y="119"/>
                      <a:pt x="621" y="123"/>
                      <a:pt x="621" y="129"/>
                    </a:cubicBezTo>
                    <a:cubicBezTo>
                      <a:pt x="620" y="149"/>
                      <a:pt x="620" y="170"/>
                      <a:pt x="620" y="190"/>
                    </a:cubicBezTo>
                    <a:cubicBezTo>
                      <a:pt x="620" y="191"/>
                      <a:pt x="621" y="192"/>
                      <a:pt x="622" y="193"/>
                    </a:cubicBezTo>
                    <a:cubicBezTo>
                      <a:pt x="622" y="190"/>
                      <a:pt x="622" y="187"/>
                      <a:pt x="622" y="184"/>
                    </a:cubicBezTo>
                    <a:cubicBezTo>
                      <a:pt x="624" y="184"/>
                      <a:pt x="626" y="183"/>
                      <a:pt x="628" y="183"/>
                    </a:cubicBezTo>
                    <a:cubicBezTo>
                      <a:pt x="628" y="176"/>
                      <a:pt x="628" y="170"/>
                      <a:pt x="628" y="163"/>
                    </a:cubicBezTo>
                    <a:cubicBezTo>
                      <a:pt x="630" y="163"/>
                      <a:pt x="632" y="163"/>
                      <a:pt x="634" y="163"/>
                    </a:cubicBezTo>
                    <a:cubicBezTo>
                      <a:pt x="634" y="170"/>
                      <a:pt x="634" y="176"/>
                      <a:pt x="634" y="183"/>
                    </a:cubicBezTo>
                    <a:cubicBezTo>
                      <a:pt x="639" y="183"/>
                      <a:pt x="643" y="183"/>
                      <a:pt x="647" y="183"/>
                    </a:cubicBezTo>
                    <a:cubicBezTo>
                      <a:pt x="647" y="187"/>
                      <a:pt x="648" y="190"/>
                      <a:pt x="648" y="193"/>
                    </a:cubicBezTo>
                    <a:cubicBezTo>
                      <a:pt x="653" y="193"/>
                      <a:pt x="659" y="193"/>
                      <a:pt x="665" y="193"/>
                    </a:cubicBezTo>
                    <a:cubicBezTo>
                      <a:pt x="665" y="196"/>
                      <a:pt x="666" y="197"/>
                      <a:pt x="666" y="199"/>
                    </a:cubicBezTo>
                    <a:cubicBezTo>
                      <a:pt x="676" y="199"/>
                      <a:pt x="686" y="199"/>
                      <a:pt x="697" y="199"/>
                    </a:cubicBezTo>
                    <a:cubicBezTo>
                      <a:pt x="697" y="181"/>
                      <a:pt x="697" y="164"/>
                      <a:pt x="697" y="145"/>
                    </a:cubicBezTo>
                    <a:cubicBezTo>
                      <a:pt x="703" y="145"/>
                      <a:pt x="708" y="145"/>
                      <a:pt x="714" y="145"/>
                    </a:cubicBezTo>
                    <a:cubicBezTo>
                      <a:pt x="714" y="142"/>
                      <a:pt x="714" y="140"/>
                      <a:pt x="714" y="137"/>
                    </a:cubicBezTo>
                    <a:cubicBezTo>
                      <a:pt x="737" y="137"/>
                      <a:pt x="759" y="137"/>
                      <a:pt x="782" y="137"/>
                    </a:cubicBezTo>
                    <a:cubicBezTo>
                      <a:pt x="782" y="139"/>
                      <a:pt x="782" y="142"/>
                      <a:pt x="783" y="145"/>
                    </a:cubicBezTo>
                    <a:cubicBezTo>
                      <a:pt x="789" y="145"/>
                      <a:pt x="796" y="145"/>
                      <a:pt x="802" y="145"/>
                    </a:cubicBezTo>
                    <a:cubicBezTo>
                      <a:pt x="805" y="146"/>
                      <a:pt x="807" y="147"/>
                      <a:pt x="809" y="149"/>
                    </a:cubicBezTo>
                    <a:cubicBezTo>
                      <a:pt x="819" y="158"/>
                      <a:pt x="823" y="170"/>
                      <a:pt x="821" y="184"/>
                    </a:cubicBezTo>
                    <a:cubicBezTo>
                      <a:pt x="820" y="190"/>
                      <a:pt x="821" y="197"/>
                      <a:pt x="821" y="204"/>
                    </a:cubicBezTo>
                    <a:cubicBezTo>
                      <a:pt x="830" y="204"/>
                      <a:pt x="839" y="204"/>
                      <a:pt x="849" y="204"/>
                    </a:cubicBezTo>
                    <a:cubicBezTo>
                      <a:pt x="849" y="140"/>
                      <a:pt x="849" y="77"/>
                      <a:pt x="849" y="13"/>
                    </a:cubicBezTo>
                    <a:cubicBezTo>
                      <a:pt x="858" y="13"/>
                      <a:pt x="867" y="13"/>
                      <a:pt x="876" y="13"/>
                    </a:cubicBezTo>
                    <a:cubicBezTo>
                      <a:pt x="876" y="9"/>
                      <a:pt x="876" y="5"/>
                      <a:pt x="876" y="1"/>
                    </a:cubicBezTo>
                    <a:cubicBezTo>
                      <a:pt x="878" y="0"/>
                      <a:pt x="880" y="0"/>
                      <a:pt x="881" y="0"/>
                    </a:cubicBezTo>
                    <a:cubicBezTo>
                      <a:pt x="898" y="0"/>
                      <a:pt x="914" y="0"/>
                      <a:pt x="931" y="0"/>
                    </a:cubicBezTo>
                    <a:cubicBezTo>
                      <a:pt x="933" y="0"/>
                      <a:pt x="936" y="1"/>
                      <a:pt x="938" y="2"/>
                    </a:cubicBezTo>
                    <a:cubicBezTo>
                      <a:pt x="948" y="9"/>
                      <a:pt x="959" y="16"/>
                      <a:pt x="969" y="22"/>
                    </a:cubicBezTo>
                    <a:cubicBezTo>
                      <a:pt x="973" y="24"/>
                      <a:pt x="974" y="26"/>
                      <a:pt x="974" y="30"/>
                    </a:cubicBezTo>
                    <a:cubicBezTo>
                      <a:pt x="974" y="103"/>
                      <a:pt x="974" y="176"/>
                      <a:pt x="974" y="248"/>
                    </a:cubicBezTo>
                    <a:cubicBezTo>
                      <a:pt x="974" y="251"/>
                      <a:pt x="974" y="253"/>
                      <a:pt x="974" y="256"/>
                    </a:cubicBezTo>
                    <a:cubicBezTo>
                      <a:pt x="980" y="256"/>
                      <a:pt x="986" y="257"/>
                      <a:pt x="992" y="256"/>
                    </a:cubicBezTo>
                    <a:cubicBezTo>
                      <a:pt x="997" y="256"/>
                      <a:pt x="1000" y="257"/>
                      <a:pt x="999" y="263"/>
                    </a:cubicBezTo>
                    <a:cubicBezTo>
                      <a:pt x="999" y="265"/>
                      <a:pt x="999" y="267"/>
                      <a:pt x="999" y="270"/>
                    </a:cubicBezTo>
                    <a:cubicBezTo>
                      <a:pt x="1001" y="270"/>
                      <a:pt x="1003" y="270"/>
                      <a:pt x="1005" y="270"/>
                    </a:cubicBezTo>
                    <a:cubicBezTo>
                      <a:pt x="1005" y="267"/>
                      <a:pt x="1005" y="265"/>
                      <a:pt x="1005" y="263"/>
                    </a:cubicBezTo>
                    <a:cubicBezTo>
                      <a:pt x="1005" y="220"/>
                      <a:pt x="1005" y="178"/>
                      <a:pt x="1005" y="135"/>
                    </a:cubicBezTo>
                    <a:cubicBezTo>
                      <a:pt x="1005" y="131"/>
                      <a:pt x="1006" y="129"/>
                      <a:pt x="1010" y="129"/>
                    </a:cubicBezTo>
                    <a:cubicBezTo>
                      <a:pt x="1010" y="126"/>
                      <a:pt x="1010" y="124"/>
                      <a:pt x="1011" y="122"/>
                    </a:cubicBezTo>
                    <a:cubicBezTo>
                      <a:pt x="1013" y="122"/>
                      <a:pt x="1015" y="121"/>
                      <a:pt x="1017" y="121"/>
                    </a:cubicBezTo>
                    <a:cubicBezTo>
                      <a:pt x="1017" y="118"/>
                      <a:pt x="1017" y="115"/>
                      <a:pt x="1017" y="111"/>
                    </a:cubicBezTo>
                    <a:cubicBezTo>
                      <a:pt x="1044" y="111"/>
                      <a:pt x="1071" y="111"/>
                      <a:pt x="1098" y="111"/>
                    </a:cubicBezTo>
                    <a:cubicBezTo>
                      <a:pt x="1098" y="117"/>
                      <a:pt x="1098" y="123"/>
                      <a:pt x="1098" y="129"/>
                    </a:cubicBezTo>
                    <a:cubicBezTo>
                      <a:pt x="1101" y="129"/>
                      <a:pt x="1102" y="129"/>
                      <a:pt x="1105" y="130"/>
                    </a:cubicBezTo>
                    <a:cubicBezTo>
                      <a:pt x="1105" y="132"/>
                      <a:pt x="1105" y="134"/>
                      <a:pt x="1106" y="137"/>
                    </a:cubicBezTo>
                    <a:cubicBezTo>
                      <a:pt x="1115" y="137"/>
                      <a:pt x="1125" y="137"/>
                      <a:pt x="1136" y="137"/>
                    </a:cubicBezTo>
                    <a:cubicBezTo>
                      <a:pt x="1136" y="134"/>
                      <a:pt x="1136" y="132"/>
                      <a:pt x="1136" y="130"/>
                    </a:cubicBezTo>
                    <a:cubicBezTo>
                      <a:pt x="1136" y="110"/>
                      <a:pt x="1136" y="90"/>
                      <a:pt x="1135" y="69"/>
                    </a:cubicBezTo>
                    <a:cubicBezTo>
                      <a:pt x="1135" y="66"/>
                      <a:pt x="1136" y="64"/>
                      <a:pt x="1139" y="62"/>
                    </a:cubicBezTo>
                    <a:cubicBezTo>
                      <a:pt x="1146" y="57"/>
                      <a:pt x="1153" y="52"/>
                      <a:pt x="1160" y="48"/>
                    </a:cubicBezTo>
                    <a:cubicBezTo>
                      <a:pt x="1165" y="46"/>
                      <a:pt x="1165" y="42"/>
                      <a:pt x="1165" y="37"/>
                    </a:cubicBezTo>
                    <a:cubicBezTo>
                      <a:pt x="1164" y="34"/>
                      <a:pt x="1165" y="32"/>
                      <a:pt x="1169" y="32"/>
                    </a:cubicBezTo>
                    <a:cubicBezTo>
                      <a:pt x="1203" y="32"/>
                      <a:pt x="1236" y="32"/>
                      <a:pt x="1269" y="32"/>
                    </a:cubicBezTo>
                    <a:cubicBezTo>
                      <a:pt x="1270" y="32"/>
                      <a:pt x="1271" y="32"/>
                      <a:pt x="1272" y="32"/>
                    </a:cubicBezTo>
                    <a:cubicBezTo>
                      <a:pt x="1270" y="48"/>
                      <a:pt x="1284" y="55"/>
                      <a:pt x="1291" y="66"/>
                    </a:cubicBezTo>
                    <a:cubicBezTo>
                      <a:pt x="1292" y="68"/>
                      <a:pt x="1293" y="70"/>
                      <a:pt x="1293" y="72"/>
                    </a:cubicBezTo>
                    <a:cubicBezTo>
                      <a:pt x="1293" y="120"/>
                      <a:pt x="1293" y="167"/>
                      <a:pt x="1293" y="215"/>
                    </a:cubicBezTo>
                    <a:cubicBezTo>
                      <a:pt x="1293" y="216"/>
                      <a:pt x="1293" y="218"/>
                      <a:pt x="1293" y="219"/>
                    </a:cubicBezTo>
                    <a:cubicBezTo>
                      <a:pt x="1294" y="219"/>
                      <a:pt x="1294" y="219"/>
                      <a:pt x="1295" y="219"/>
                    </a:cubicBezTo>
                    <a:cubicBezTo>
                      <a:pt x="1296" y="217"/>
                      <a:pt x="1296" y="215"/>
                      <a:pt x="1297" y="213"/>
                    </a:cubicBezTo>
                    <a:cubicBezTo>
                      <a:pt x="1303" y="211"/>
                      <a:pt x="1309" y="208"/>
                      <a:pt x="1316" y="206"/>
                    </a:cubicBezTo>
                    <a:cubicBezTo>
                      <a:pt x="1316" y="202"/>
                      <a:pt x="1316" y="197"/>
                      <a:pt x="1317" y="192"/>
                    </a:cubicBezTo>
                    <a:cubicBezTo>
                      <a:pt x="1317" y="191"/>
                      <a:pt x="1318" y="190"/>
                      <a:pt x="1319" y="188"/>
                    </a:cubicBezTo>
                    <a:cubicBezTo>
                      <a:pt x="1320" y="190"/>
                      <a:pt x="1321" y="191"/>
                      <a:pt x="1321" y="192"/>
                    </a:cubicBezTo>
                    <a:cubicBezTo>
                      <a:pt x="1321" y="197"/>
                      <a:pt x="1321" y="202"/>
                      <a:pt x="1321" y="207"/>
                    </a:cubicBezTo>
                    <a:cubicBezTo>
                      <a:pt x="1337" y="207"/>
                      <a:pt x="1352" y="207"/>
                      <a:pt x="1368" y="207"/>
                    </a:cubicBezTo>
                    <a:cubicBezTo>
                      <a:pt x="1369" y="212"/>
                      <a:pt x="1369" y="216"/>
                      <a:pt x="1369" y="220"/>
                    </a:cubicBezTo>
                    <a:cubicBezTo>
                      <a:pt x="1374" y="220"/>
                      <a:pt x="1379" y="220"/>
                      <a:pt x="1385" y="220"/>
                    </a:cubicBezTo>
                    <a:cubicBezTo>
                      <a:pt x="1385" y="231"/>
                      <a:pt x="1385" y="241"/>
                      <a:pt x="1385" y="252"/>
                    </a:cubicBezTo>
                    <a:cubicBezTo>
                      <a:pt x="1401" y="252"/>
                      <a:pt x="1416" y="252"/>
                      <a:pt x="1433" y="252"/>
                    </a:cubicBezTo>
                    <a:cubicBezTo>
                      <a:pt x="1433" y="249"/>
                      <a:pt x="1433" y="245"/>
                      <a:pt x="1433" y="242"/>
                    </a:cubicBezTo>
                    <a:cubicBezTo>
                      <a:pt x="1433" y="230"/>
                      <a:pt x="1433" y="218"/>
                      <a:pt x="1433" y="206"/>
                    </a:cubicBezTo>
                    <a:cubicBezTo>
                      <a:pt x="1433" y="204"/>
                      <a:pt x="1432" y="201"/>
                      <a:pt x="1436" y="200"/>
                    </a:cubicBezTo>
                    <a:cubicBezTo>
                      <a:pt x="1437" y="200"/>
                      <a:pt x="1437" y="196"/>
                      <a:pt x="1438" y="193"/>
                    </a:cubicBezTo>
                    <a:cubicBezTo>
                      <a:pt x="1439" y="193"/>
                      <a:pt x="1441" y="193"/>
                      <a:pt x="1443" y="193"/>
                    </a:cubicBezTo>
                    <a:cubicBezTo>
                      <a:pt x="1463" y="193"/>
                      <a:pt x="1483" y="193"/>
                      <a:pt x="1504" y="193"/>
                    </a:cubicBezTo>
                    <a:cubicBezTo>
                      <a:pt x="1506" y="193"/>
                      <a:pt x="1510" y="194"/>
                      <a:pt x="1512" y="195"/>
                    </a:cubicBezTo>
                    <a:cubicBezTo>
                      <a:pt x="1523" y="202"/>
                      <a:pt x="1534" y="209"/>
                      <a:pt x="1545" y="216"/>
                    </a:cubicBezTo>
                    <a:cubicBezTo>
                      <a:pt x="1548" y="217"/>
                      <a:pt x="1549" y="219"/>
                      <a:pt x="1549" y="223"/>
                    </a:cubicBezTo>
                    <a:cubicBezTo>
                      <a:pt x="1549" y="237"/>
                      <a:pt x="1549" y="252"/>
                      <a:pt x="1549" y="267"/>
                    </a:cubicBezTo>
                    <a:cubicBezTo>
                      <a:pt x="1549" y="269"/>
                      <a:pt x="1550" y="270"/>
                      <a:pt x="1551" y="272"/>
                    </a:cubicBezTo>
                    <a:cubicBezTo>
                      <a:pt x="1552" y="270"/>
                      <a:pt x="1553" y="269"/>
                      <a:pt x="1553" y="267"/>
                    </a:cubicBezTo>
                    <a:cubicBezTo>
                      <a:pt x="1554" y="265"/>
                      <a:pt x="1553" y="264"/>
                      <a:pt x="1553" y="261"/>
                    </a:cubicBezTo>
                    <a:cubicBezTo>
                      <a:pt x="1557" y="261"/>
                      <a:pt x="1560" y="261"/>
                      <a:pt x="1564" y="261"/>
                    </a:cubicBezTo>
                    <a:cubicBezTo>
                      <a:pt x="1564" y="258"/>
                      <a:pt x="1564" y="255"/>
                      <a:pt x="1564" y="252"/>
                    </a:cubicBezTo>
                    <a:cubicBezTo>
                      <a:pt x="1566" y="252"/>
                      <a:pt x="1568" y="251"/>
                      <a:pt x="1569" y="251"/>
                    </a:cubicBezTo>
                    <a:cubicBezTo>
                      <a:pt x="1587" y="251"/>
                      <a:pt x="1604" y="251"/>
                      <a:pt x="1621" y="252"/>
                    </a:cubicBezTo>
                    <a:cubicBezTo>
                      <a:pt x="1623" y="252"/>
                      <a:pt x="1626" y="253"/>
                      <a:pt x="1628" y="254"/>
                    </a:cubicBezTo>
                    <a:cubicBezTo>
                      <a:pt x="1632" y="256"/>
                      <a:pt x="1634" y="260"/>
                      <a:pt x="1638" y="262"/>
                    </a:cubicBezTo>
                    <a:cubicBezTo>
                      <a:pt x="1648" y="267"/>
                      <a:pt x="1650" y="275"/>
                      <a:pt x="1649" y="285"/>
                    </a:cubicBezTo>
                    <a:cubicBezTo>
                      <a:pt x="1648" y="295"/>
                      <a:pt x="1649" y="306"/>
                      <a:pt x="1649" y="316"/>
                    </a:cubicBezTo>
                    <a:cubicBezTo>
                      <a:pt x="1653" y="316"/>
                      <a:pt x="1656" y="316"/>
                      <a:pt x="1660" y="316"/>
                    </a:cubicBezTo>
                    <a:cubicBezTo>
                      <a:pt x="1660" y="304"/>
                      <a:pt x="1660" y="292"/>
                      <a:pt x="1660" y="279"/>
                    </a:cubicBezTo>
                    <a:cubicBezTo>
                      <a:pt x="1666" y="279"/>
                      <a:pt x="1671" y="279"/>
                      <a:pt x="1677" y="279"/>
                    </a:cubicBezTo>
                    <a:cubicBezTo>
                      <a:pt x="1677" y="242"/>
                      <a:pt x="1677" y="206"/>
                      <a:pt x="1677" y="168"/>
                    </a:cubicBezTo>
                    <a:cubicBezTo>
                      <a:pt x="1685" y="168"/>
                      <a:pt x="1692" y="168"/>
                      <a:pt x="1700" y="168"/>
                    </a:cubicBezTo>
                    <a:cubicBezTo>
                      <a:pt x="1700" y="164"/>
                      <a:pt x="1700" y="160"/>
                      <a:pt x="1701" y="156"/>
                    </a:cubicBezTo>
                    <a:cubicBezTo>
                      <a:pt x="1718" y="156"/>
                      <a:pt x="1735" y="156"/>
                      <a:pt x="1753" y="156"/>
                    </a:cubicBezTo>
                    <a:cubicBezTo>
                      <a:pt x="1753" y="160"/>
                      <a:pt x="1753" y="164"/>
                      <a:pt x="1753" y="169"/>
                    </a:cubicBezTo>
                    <a:cubicBezTo>
                      <a:pt x="1758" y="169"/>
                      <a:pt x="1763" y="169"/>
                      <a:pt x="1768" y="169"/>
                    </a:cubicBezTo>
                    <a:cubicBezTo>
                      <a:pt x="1768" y="184"/>
                      <a:pt x="1768" y="197"/>
                      <a:pt x="1768" y="212"/>
                    </a:cubicBezTo>
                    <a:cubicBezTo>
                      <a:pt x="1778" y="212"/>
                      <a:pt x="1787" y="212"/>
                      <a:pt x="1796" y="212"/>
                    </a:cubicBezTo>
                    <a:cubicBezTo>
                      <a:pt x="1798" y="212"/>
                      <a:pt x="1800" y="214"/>
                      <a:pt x="1802" y="215"/>
                    </a:cubicBezTo>
                    <a:cubicBezTo>
                      <a:pt x="1802" y="216"/>
                      <a:pt x="1802" y="216"/>
                      <a:pt x="1802" y="217"/>
                    </a:cubicBezTo>
                    <a:cubicBezTo>
                      <a:pt x="1813" y="217"/>
                      <a:pt x="1825" y="217"/>
                      <a:pt x="1836" y="217"/>
                    </a:cubicBezTo>
                    <a:cubicBezTo>
                      <a:pt x="1842" y="216"/>
                      <a:pt x="1846" y="218"/>
                      <a:pt x="1851" y="221"/>
                    </a:cubicBezTo>
                    <a:cubicBezTo>
                      <a:pt x="1858" y="226"/>
                      <a:pt x="1863" y="232"/>
                      <a:pt x="1861" y="241"/>
                    </a:cubicBezTo>
                    <a:cubicBezTo>
                      <a:pt x="1861" y="241"/>
                      <a:pt x="1861" y="243"/>
                      <a:pt x="1861" y="243"/>
                    </a:cubicBezTo>
                    <a:cubicBezTo>
                      <a:pt x="1861" y="244"/>
                      <a:pt x="1862" y="244"/>
                      <a:pt x="1863" y="245"/>
                    </a:cubicBezTo>
                    <a:cubicBezTo>
                      <a:pt x="1863" y="243"/>
                      <a:pt x="1864" y="241"/>
                      <a:pt x="1864" y="240"/>
                    </a:cubicBezTo>
                    <a:cubicBezTo>
                      <a:pt x="1864" y="228"/>
                      <a:pt x="1864" y="217"/>
                      <a:pt x="1864" y="205"/>
                    </a:cubicBezTo>
                    <a:cubicBezTo>
                      <a:pt x="1864" y="204"/>
                      <a:pt x="1864" y="204"/>
                      <a:pt x="1864" y="203"/>
                    </a:cubicBezTo>
                    <a:cubicBezTo>
                      <a:pt x="1860" y="199"/>
                      <a:pt x="1864" y="195"/>
                      <a:pt x="1864" y="190"/>
                    </a:cubicBezTo>
                    <a:cubicBezTo>
                      <a:pt x="1873" y="190"/>
                      <a:pt x="1881" y="190"/>
                      <a:pt x="1889" y="190"/>
                    </a:cubicBezTo>
                    <a:cubicBezTo>
                      <a:pt x="1889" y="192"/>
                      <a:pt x="1890" y="194"/>
                      <a:pt x="1890" y="196"/>
                    </a:cubicBezTo>
                    <a:cubicBezTo>
                      <a:pt x="1898" y="196"/>
                      <a:pt x="1905" y="196"/>
                      <a:pt x="1913" y="196"/>
                    </a:cubicBezTo>
                    <a:cubicBezTo>
                      <a:pt x="1908" y="208"/>
                      <a:pt x="1911" y="220"/>
                      <a:pt x="1910" y="232"/>
                    </a:cubicBezTo>
                    <a:cubicBezTo>
                      <a:pt x="1910" y="247"/>
                      <a:pt x="1910" y="261"/>
                      <a:pt x="1910" y="276"/>
                    </a:cubicBezTo>
                    <a:cubicBezTo>
                      <a:pt x="1920" y="276"/>
                      <a:pt x="1929" y="276"/>
                      <a:pt x="1938" y="276"/>
                    </a:cubicBezTo>
                    <a:cubicBezTo>
                      <a:pt x="1938" y="323"/>
                      <a:pt x="1938" y="369"/>
                      <a:pt x="1938" y="416"/>
                    </a:cubicBezTo>
                    <a:cubicBezTo>
                      <a:pt x="1292" y="416"/>
                      <a:pt x="646" y="416"/>
                      <a:pt x="0" y="4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4548851" y="5932042"/>
              <a:ext cx="8588415" cy="925958"/>
              <a:chOff x="0" y="5850025"/>
              <a:chExt cx="9349137" cy="1007975"/>
            </a:xfrm>
          </p:grpSpPr>
          <p:sp>
            <p:nvSpPr>
              <p:cNvPr id="12" name="Freeform 5"/>
              <p:cNvSpPr>
                <a:spLocks/>
              </p:cNvSpPr>
              <p:nvPr userDrawn="1"/>
            </p:nvSpPr>
            <p:spPr bwMode="auto">
              <a:xfrm>
                <a:off x="0" y="5850025"/>
                <a:ext cx="4672965" cy="1007975"/>
              </a:xfrm>
              <a:custGeom>
                <a:avLst/>
                <a:gdLst>
                  <a:gd name="T0" fmla="*/ 0 w 1938"/>
                  <a:gd name="T1" fmla="*/ 332 h 416"/>
                  <a:gd name="T2" fmla="*/ 14 w 1938"/>
                  <a:gd name="T3" fmla="*/ 299 h 416"/>
                  <a:gd name="T4" fmla="*/ 49 w 1938"/>
                  <a:gd name="T5" fmla="*/ 167 h 416"/>
                  <a:gd name="T6" fmla="*/ 80 w 1938"/>
                  <a:gd name="T7" fmla="*/ 100 h 416"/>
                  <a:gd name="T8" fmla="*/ 91 w 1938"/>
                  <a:gd name="T9" fmla="*/ 149 h 416"/>
                  <a:gd name="T10" fmla="*/ 137 w 1938"/>
                  <a:gd name="T11" fmla="*/ 167 h 416"/>
                  <a:gd name="T12" fmla="*/ 154 w 1938"/>
                  <a:gd name="T13" fmla="*/ 233 h 416"/>
                  <a:gd name="T14" fmla="*/ 200 w 1938"/>
                  <a:gd name="T15" fmla="*/ 244 h 416"/>
                  <a:gd name="T16" fmla="*/ 226 w 1938"/>
                  <a:gd name="T17" fmla="*/ 320 h 416"/>
                  <a:gd name="T18" fmla="*/ 235 w 1938"/>
                  <a:gd name="T19" fmla="*/ 319 h 416"/>
                  <a:gd name="T20" fmla="*/ 275 w 1938"/>
                  <a:gd name="T21" fmla="*/ 285 h 416"/>
                  <a:gd name="T22" fmla="*/ 282 w 1938"/>
                  <a:gd name="T23" fmla="*/ 293 h 416"/>
                  <a:gd name="T24" fmla="*/ 305 w 1938"/>
                  <a:gd name="T25" fmla="*/ 321 h 416"/>
                  <a:gd name="T26" fmla="*/ 310 w 1938"/>
                  <a:gd name="T27" fmla="*/ 185 h 416"/>
                  <a:gd name="T28" fmla="*/ 425 w 1938"/>
                  <a:gd name="T29" fmla="*/ 156 h 416"/>
                  <a:gd name="T30" fmla="*/ 454 w 1938"/>
                  <a:gd name="T31" fmla="*/ 248 h 416"/>
                  <a:gd name="T32" fmla="*/ 494 w 1938"/>
                  <a:gd name="T33" fmla="*/ 261 h 416"/>
                  <a:gd name="T34" fmla="*/ 525 w 1938"/>
                  <a:gd name="T35" fmla="*/ 287 h 416"/>
                  <a:gd name="T36" fmla="*/ 529 w 1938"/>
                  <a:gd name="T37" fmla="*/ 301 h 416"/>
                  <a:gd name="T38" fmla="*/ 560 w 1938"/>
                  <a:gd name="T39" fmla="*/ 112 h 416"/>
                  <a:gd name="T40" fmla="*/ 604 w 1938"/>
                  <a:gd name="T41" fmla="*/ 111 h 416"/>
                  <a:gd name="T42" fmla="*/ 620 w 1938"/>
                  <a:gd name="T43" fmla="*/ 190 h 416"/>
                  <a:gd name="T44" fmla="*/ 628 w 1938"/>
                  <a:gd name="T45" fmla="*/ 183 h 416"/>
                  <a:gd name="T46" fmla="*/ 634 w 1938"/>
                  <a:gd name="T47" fmla="*/ 183 h 416"/>
                  <a:gd name="T48" fmla="*/ 665 w 1938"/>
                  <a:gd name="T49" fmla="*/ 193 h 416"/>
                  <a:gd name="T50" fmla="*/ 697 w 1938"/>
                  <a:gd name="T51" fmla="*/ 145 h 416"/>
                  <a:gd name="T52" fmla="*/ 782 w 1938"/>
                  <a:gd name="T53" fmla="*/ 137 h 416"/>
                  <a:gd name="T54" fmla="*/ 809 w 1938"/>
                  <a:gd name="T55" fmla="*/ 149 h 416"/>
                  <a:gd name="T56" fmla="*/ 849 w 1938"/>
                  <a:gd name="T57" fmla="*/ 204 h 416"/>
                  <a:gd name="T58" fmla="*/ 876 w 1938"/>
                  <a:gd name="T59" fmla="*/ 1 h 416"/>
                  <a:gd name="T60" fmla="*/ 938 w 1938"/>
                  <a:gd name="T61" fmla="*/ 2 h 416"/>
                  <a:gd name="T62" fmla="*/ 974 w 1938"/>
                  <a:gd name="T63" fmla="*/ 248 h 416"/>
                  <a:gd name="T64" fmla="*/ 999 w 1938"/>
                  <a:gd name="T65" fmla="*/ 263 h 416"/>
                  <a:gd name="T66" fmla="*/ 1005 w 1938"/>
                  <a:gd name="T67" fmla="*/ 263 h 416"/>
                  <a:gd name="T68" fmla="*/ 1011 w 1938"/>
                  <a:gd name="T69" fmla="*/ 122 h 416"/>
                  <a:gd name="T70" fmla="*/ 1098 w 1938"/>
                  <a:gd name="T71" fmla="*/ 111 h 416"/>
                  <a:gd name="T72" fmla="*/ 1106 w 1938"/>
                  <a:gd name="T73" fmla="*/ 137 h 416"/>
                  <a:gd name="T74" fmla="*/ 1135 w 1938"/>
                  <a:gd name="T75" fmla="*/ 69 h 416"/>
                  <a:gd name="T76" fmla="*/ 1165 w 1938"/>
                  <a:gd name="T77" fmla="*/ 37 h 416"/>
                  <a:gd name="T78" fmla="*/ 1272 w 1938"/>
                  <a:gd name="T79" fmla="*/ 32 h 416"/>
                  <a:gd name="T80" fmla="*/ 1293 w 1938"/>
                  <a:gd name="T81" fmla="*/ 215 h 416"/>
                  <a:gd name="T82" fmla="*/ 1297 w 1938"/>
                  <a:gd name="T83" fmla="*/ 213 h 416"/>
                  <a:gd name="T84" fmla="*/ 1319 w 1938"/>
                  <a:gd name="T85" fmla="*/ 188 h 416"/>
                  <a:gd name="T86" fmla="*/ 1368 w 1938"/>
                  <a:gd name="T87" fmla="*/ 207 h 416"/>
                  <a:gd name="T88" fmla="*/ 1385 w 1938"/>
                  <a:gd name="T89" fmla="*/ 252 h 416"/>
                  <a:gd name="T90" fmla="*/ 1433 w 1938"/>
                  <a:gd name="T91" fmla="*/ 206 h 416"/>
                  <a:gd name="T92" fmla="*/ 1443 w 1938"/>
                  <a:gd name="T93" fmla="*/ 193 h 416"/>
                  <a:gd name="T94" fmla="*/ 1545 w 1938"/>
                  <a:gd name="T95" fmla="*/ 216 h 416"/>
                  <a:gd name="T96" fmla="*/ 1551 w 1938"/>
                  <a:gd name="T97" fmla="*/ 272 h 416"/>
                  <a:gd name="T98" fmla="*/ 1564 w 1938"/>
                  <a:gd name="T99" fmla="*/ 261 h 416"/>
                  <a:gd name="T100" fmla="*/ 1621 w 1938"/>
                  <a:gd name="T101" fmla="*/ 252 h 416"/>
                  <a:gd name="T102" fmla="*/ 1649 w 1938"/>
                  <a:gd name="T103" fmla="*/ 285 h 416"/>
                  <a:gd name="T104" fmla="*/ 1660 w 1938"/>
                  <a:gd name="T105" fmla="*/ 279 h 416"/>
                  <a:gd name="T106" fmla="*/ 1700 w 1938"/>
                  <a:gd name="T107" fmla="*/ 168 h 416"/>
                  <a:gd name="T108" fmla="*/ 1753 w 1938"/>
                  <a:gd name="T109" fmla="*/ 169 h 416"/>
                  <a:gd name="T110" fmla="*/ 1796 w 1938"/>
                  <a:gd name="T111" fmla="*/ 212 h 416"/>
                  <a:gd name="T112" fmla="*/ 1836 w 1938"/>
                  <a:gd name="T113" fmla="*/ 217 h 416"/>
                  <a:gd name="T114" fmla="*/ 1861 w 1938"/>
                  <a:gd name="T115" fmla="*/ 243 h 416"/>
                  <a:gd name="T116" fmla="*/ 1864 w 1938"/>
                  <a:gd name="T117" fmla="*/ 205 h 416"/>
                  <a:gd name="T118" fmla="*/ 1889 w 1938"/>
                  <a:gd name="T119" fmla="*/ 190 h 416"/>
                  <a:gd name="T120" fmla="*/ 1910 w 1938"/>
                  <a:gd name="T121" fmla="*/ 232 h 416"/>
                  <a:gd name="T122" fmla="*/ 1938 w 1938"/>
                  <a:gd name="T123" fmla="*/ 41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38" h="416">
                    <a:moveTo>
                      <a:pt x="0" y="416"/>
                    </a:moveTo>
                    <a:cubicBezTo>
                      <a:pt x="0" y="413"/>
                      <a:pt x="0" y="411"/>
                      <a:pt x="0" y="409"/>
                    </a:cubicBezTo>
                    <a:cubicBezTo>
                      <a:pt x="0" y="383"/>
                      <a:pt x="0" y="357"/>
                      <a:pt x="0" y="332"/>
                    </a:cubicBezTo>
                    <a:cubicBezTo>
                      <a:pt x="0" y="323"/>
                      <a:pt x="0" y="323"/>
                      <a:pt x="8" y="321"/>
                    </a:cubicBezTo>
                    <a:cubicBezTo>
                      <a:pt x="10" y="314"/>
                      <a:pt x="5" y="305"/>
                      <a:pt x="15" y="299"/>
                    </a:cubicBezTo>
                    <a:cubicBezTo>
                      <a:pt x="15" y="299"/>
                      <a:pt x="14" y="299"/>
                      <a:pt x="14" y="299"/>
                    </a:cubicBezTo>
                    <a:cubicBezTo>
                      <a:pt x="15" y="298"/>
                      <a:pt x="17" y="298"/>
                      <a:pt x="19" y="298"/>
                    </a:cubicBezTo>
                    <a:cubicBezTo>
                      <a:pt x="19" y="254"/>
                      <a:pt x="19" y="211"/>
                      <a:pt x="19" y="167"/>
                    </a:cubicBezTo>
                    <a:cubicBezTo>
                      <a:pt x="29" y="167"/>
                      <a:pt x="39" y="167"/>
                      <a:pt x="49" y="167"/>
                    </a:cubicBezTo>
                    <a:cubicBezTo>
                      <a:pt x="49" y="161"/>
                      <a:pt x="49" y="155"/>
                      <a:pt x="49" y="149"/>
                    </a:cubicBezTo>
                    <a:cubicBezTo>
                      <a:pt x="59" y="149"/>
                      <a:pt x="69" y="149"/>
                      <a:pt x="80" y="149"/>
                    </a:cubicBezTo>
                    <a:cubicBezTo>
                      <a:pt x="80" y="132"/>
                      <a:pt x="80" y="116"/>
                      <a:pt x="80" y="100"/>
                    </a:cubicBezTo>
                    <a:cubicBezTo>
                      <a:pt x="85" y="100"/>
                      <a:pt x="85" y="100"/>
                      <a:pt x="85" y="104"/>
                    </a:cubicBezTo>
                    <a:cubicBezTo>
                      <a:pt x="85" y="117"/>
                      <a:pt x="85" y="130"/>
                      <a:pt x="85" y="142"/>
                    </a:cubicBezTo>
                    <a:cubicBezTo>
                      <a:pt x="85" y="147"/>
                      <a:pt x="86" y="149"/>
                      <a:pt x="91" y="149"/>
                    </a:cubicBezTo>
                    <a:cubicBezTo>
                      <a:pt x="100" y="148"/>
                      <a:pt x="110" y="148"/>
                      <a:pt x="120" y="148"/>
                    </a:cubicBezTo>
                    <a:cubicBezTo>
                      <a:pt x="120" y="155"/>
                      <a:pt x="120" y="161"/>
                      <a:pt x="120" y="167"/>
                    </a:cubicBezTo>
                    <a:cubicBezTo>
                      <a:pt x="126" y="167"/>
                      <a:pt x="131" y="167"/>
                      <a:pt x="137" y="167"/>
                    </a:cubicBezTo>
                    <a:cubicBezTo>
                      <a:pt x="144" y="167"/>
                      <a:pt x="153" y="175"/>
                      <a:pt x="153" y="183"/>
                    </a:cubicBezTo>
                    <a:cubicBezTo>
                      <a:pt x="153" y="198"/>
                      <a:pt x="153" y="212"/>
                      <a:pt x="153" y="227"/>
                    </a:cubicBezTo>
                    <a:cubicBezTo>
                      <a:pt x="153" y="229"/>
                      <a:pt x="153" y="231"/>
                      <a:pt x="154" y="233"/>
                    </a:cubicBezTo>
                    <a:cubicBezTo>
                      <a:pt x="155" y="227"/>
                      <a:pt x="160" y="228"/>
                      <a:pt x="164" y="228"/>
                    </a:cubicBezTo>
                    <a:cubicBezTo>
                      <a:pt x="175" y="228"/>
                      <a:pt x="185" y="228"/>
                      <a:pt x="195" y="228"/>
                    </a:cubicBezTo>
                    <a:cubicBezTo>
                      <a:pt x="199" y="233"/>
                      <a:pt x="204" y="237"/>
                      <a:pt x="200" y="244"/>
                    </a:cubicBezTo>
                    <a:cubicBezTo>
                      <a:pt x="209" y="244"/>
                      <a:pt x="216" y="244"/>
                      <a:pt x="224" y="244"/>
                    </a:cubicBezTo>
                    <a:cubicBezTo>
                      <a:pt x="224" y="270"/>
                      <a:pt x="224" y="294"/>
                      <a:pt x="224" y="319"/>
                    </a:cubicBezTo>
                    <a:cubicBezTo>
                      <a:pt x="225" y="319"/>
                      <a:pt x="226" y="320"/>
                      <a:pt x="226" y="320"/>
                    </a:cubicBezTo>
                    <a:cubicBezTo>
                      <a:pt x="227" y="317"/>
                      <a:pt x="228" y="314"/>
                      <a:pt x="229" y="310"/>
                    </a:cubicBezTo>
                    <a:cubicBezTo>
                      <a:pt x="230" y="310"/>
                      <a:pt x="232" y="310"/>
                      <a:pt x="234" y="310"/>
                    </a:cubicBezTo>
                    <a:cubicBezTo>
                      <a:pt x="234" y="313"/>
                      <a:pt x="234" y="316"/>
                      <a:pt x="235" y="319"/>
                    </a:cubicBezTo>
                    <a:cubicBezTo>
                      <a:pt x="246" y="320"/>
                      <a:pt x="256" y="322"/>
                      <a:pt x="266" y="323"/>
                    </a:cubicBezTo>
                    <a:cubicBezTo>
                      <a:pt x="269" y="314"/>
                      <a:pt x="273" y="306"/>
                      <a:pt x="275" y="298"/>
                    </a:cubicBezTo>
                    <a:cubicBezTo>
                      <a:pt x="276" y="294"/>
                      <a:pt x="275" y="289"/>
                      <a:pt x="275" y="285"/>
                    </a:cubicBezTo>
                    <a:cubicBezTo>
                      <a:pt x="275" y="279"/>
                      <a:pt x="275" y="274"/>
                      <a:pt x="275" y="269"/>
                    </a:cubicBezTo>
                    <a:cubicBezTo>
                      <a:pt x="277" y="269"/>
                      <a:pt x="279" y="269"/>
                      <a:pt x="281" y="269"/>
                    </a:cubicBezTo>
                    <a:cubicBezTo>
                      <a:pt x="281" y="277"/>
                      <a:pt x="281" y="285"/>
                      <a:pt x="282" y="293"/>
                    </a:cubicBezTo>
                    <a:cubicBezTo>
                      <a:pt x="282" y="299"/>
                      <a:pt x="282" y="305"/>
                      <a:pt x="285" y="310"/>
                    </a:cubicBezTo>
                    <a:cubicBezTo>
                      <a:pt x="287" y="313"/>
                      <a:pt x="290" y="316"/>
                      <a:pt x="288" y="321"/>
                    </a:cubicBezTo>
                    <a:cubicBezTo>
                      <a:pt x="294" y="321"/>
                      <a:pt x="299" y="321"/>
                      <a:pt x="305" y="321"/>
                    </a:cubicBezTo>
                    <a:cubicBezTo>
                      <a:pt x="305" y="319"/>
                      <a:pt x="305" y="317"/>
                      <a:pt x="305" y="314"/>
                    </a:cubicBezTo>
                    <a:cubicBezTo>
                      <a:pt x="305" y="274"/>
                      <a:pt x="305" y="234"/>
                      <a:pt x="305" y="194"/>
                    </a:cubicBezTo>
                    <a:cubicBezTo>
                      <a:pt x="305" y="190"/>
                      <a:pt x="306" y="187"/>
                      <a:pt x="310" y="185"/>
                    </a:cubicBezTo>
                    <a:cubicBezTo>
                      <a:pt x="321" y="176"/>
                      <a:pt x="332" y="167"/>
                      <a:pt x="343" y="158"/>
                    </a:cubicBezTo>
                    <a:cubicBezTo>
                      <a:pt x="345" y="157"/>
                      <a:pt x="348" y="156"/>
                      <a:pt x="350" y="156"/>
                    </a:cubicBezTo>
                    <a:cubicBezTo>
                      <a:pt x="375" y="156"/>
                      <a:pt x="400" y="156"/>
                      <a:pt x="425" y="156"/>
                    </a:cubicBezTo>
                    <a:cubicBezTo>
                      <a:pt x="426" y="156"/>
                      <a:pt x="427" y="156"/>
                      <a:pt x="429" y="157"/>
                    </a:cubicBezTo>
                    <a:cubicBezTo>
                      <a:pt x="429" y="187"/>
                      <a:pt x="429" y="217"/>
                      <a:pt x="429" y="248"/>
                    </a:cubicBezTo>
                    <a:cubicBezTo>
                      <a:pt x="437" y="248"/>
                      <a:pt x="445" y="248"/>
                      <a:pt x="454" y="248"/>
                    </a:cubicBezTo>
                    <a:cubicBezTo>
                      <a:pt x="459" y="248"/>
                      <a:pt x="464" y="252"/>
                      <a:pt x="465" y="258"/>
                    </a:cubicBezTo>
                    <a:cubicBezTo>
                      <a:pt x="472" y="258"/>
                      <a:pt x="480" y="258"/>
                      <a:pt x="487" y="258"/>
                    </a:cubicBezTo>
                    <a:cubicBezTo>
                      <a:pt x="489" y="259"/>
                      <a:pt x="492" y="260"/>
                      <a:pt x="494" y="261"/>
                    </a:cubicBezTo>
                    <a:cubicBezTo>
                      <a:pt x="499" y="265"/>
                      <a:pt x="503" y="270"/>
                      <a:pt x="507" y="274"/>
                    </a:cubicBezTo>
                    <a:cubicBezTo>
                      <a:pt x="511" y="277"/>
                      <a:pt x="515" y="280"/>
                      <a:pt x="513" y="287"/>
                    </a:cubicBezTo>
                    <a:cubicBezTo>
                      <a:pt x="517" y="287"/>
                      <a:pt x="520" y="287"/>
                      <a:pt x="525" y="287"/>
                    </a:cubicBezTo>
                    <a:cubicBezTo>
                      <a:pt x="525" y="295"/>
                      <a:pt x="525" y="303"/>
                      <a:pt x="525" y="311"/>
                    </a:cubicBezTo>
                    <a:cubicBezTo>
                      <a:pt x="524" y="314"/>
                      <a:pt x="525" y="316"/>
                      <a:pt x="529" y="314"/>
                    </a:cubicBezTo>
                    <a:cubicBezTo>
                      <a:pt x="529" y="310"/>
                      <a:pt x="529" y="306"/>
                      <a:pt x="529" y="301"/>
                    </a:cubicBezTo>
                    <a:cubicBezTo>
                      <a:pt x="534" y="301"/>
                      <a:pt x="538" y="301"/>
                      <a:pt x="543" y="301"/>
                    </a:cubicBezTo>
                    <a:cubicBezTo>
                      <a:pt x="543" y="238"/>
                      <a:pt x="543" y="176"/>
                      <a:pt x="543" y="112"/>
                    </a:cubicBezTo>
                    <a:cubicBezTo>
                      <a:pt x="549" y="112"/>
                      <a:pt x="554" y="112"/>
                      <a:pt x="560" y="112"/>
                    </a:cubicBezTo>
                    <a:cubicBezTo>
                      <a:pt x="560" y="109"/>
                      <a:pt x="560" y="106"/>
                      <a:pt x="561" y="103"/>
                    </a:cubicBezTo>
                    <a:cubicBezTo>
                      <a:pt x="575" y="103"/>
                      <a:pt x="589" y="103"/>
                      <a:pt x="604" y="103"/>
                    </a:cubicBezTo>
                    <a:cubicBezTo>
                      <a:pt x="604" y="106"/>
                      <a:pt x="604" y="109"/>
                      <a:pt x="604" y="111"/>
                    </a:cubicBezTo>
                    <a:cubicBezTo>
                      <a:pt x="608" y="112"/>
                      <a:pt x="612" y="113"/>
                      <a:pt x="615" y="115"/>
                    </a:cubicBezTo>
                    <a:cubicBezTo>
                      <a:pt x="620" y="119"/>
                      <a:pt x="621" y="123"/>
                      <a:pt x="621" y="129"/>
                    </a:cubicBezTo>
                    <a:cubicBezTo>
                      <a:pt x="620" y="149"/>
                      <a:pt x="620" y="170"/>
                      <a:pt x="620" y="190"/>
                    </a:cubicBezTo>
                    <a:cubicBezTo>
                      <a:pt x="620" y="191"/>
                      <a:pt x="621" y="192"/>
                      <a:pt x="622" y="193"/>
                    </a:cubicBezTo>
                    <a:cubicBezTo>
                      <a:pt x="622" y="190"/>
                      <a:pt x="622" y="187"/>
                      <a:pt x="622" y="184"/>
                    </a:cubicBezTo>
                    <a:cubicBezTo>
                      <a:pt x="624" y="184"/>
                      <a:pt x="626" y="183"/>
                      <a:pt x="628" y="183"/>
                    </a:cubicBezTo>
                    <a:cubicBezTo>
                      <a:pt x="628" y="176"/>
                      <a:pt x="628" y="170"/>
                      <a:pt x="628" y="163"/>
                    </a:cubicBezTo>
                    <a:cubicBezTo>
                      <a:pt x="630" y="163"/>
                      <a:pt x="632" y="163"/>
                      <a:pt x="634" y="163"/>
                    </a:cubicBezTo>
                    <a:cubicBezTo>
                      <a:pt x="634" y="170"/>
                      <a:pt x="634" y="176"/>
                      <a:pt x="634" y="183"/>
                    </a:cubicBezTo>
                    <a:cubicBezTo>
                      <a:pt x="639" y="183"/>
                      <a:pt x="643" y="183"/>
                      <a:pt x="647" y="183"/>
                    </a:cubicBezTo>
                    <a:cubicBezTo>
                      <a:pt x="647" y="187"/>
                      <a:pt x="648" y="190"/>
                      <a:pt x="648" y="193"/>
                    </a:cubicBezTo>
                    <a:cubicBezTo>
                      <a:pt x="653" y="193"/>
                      <a:pt x="659" y="193"/>
                      <a:pt x="665" y="193"/>
                    </a:cubicBezTo>
                    <a:cubicBezTo>
                      <a:pt x="665" y="196"/>
                      <a:pt x="666" y="197"/>
                      <a:pt x="666" y="199"/>
                    </a:cubicBezTo>
                    <a:cubicBezTo>
                      <a:pt x="676" y="199"/>
                      <a:pt x="686" y="199"/>
                      <a:pt x="697" y="199"/>
                    </a:cubicBezTo>
                    <a:cubicBezTo>
                      <a:pt x="697" y="181"/>
                      <a:pt x="697" y="164"/>
                      <a:pt x="697" y="145"/>
                    </a:cubicBezTo>
                    <a:cubicBezTo>
                      <a:pt x="703" y="145"/>
                      <a:pt x="708" y="145"/>
                      <a:pt x="714" y="145"/>
                    </a:cubicBezTo>
                    <a:cubicBezTo>
                      <a:pt x="714" y="142"/>
                      <a:pt x="714" y="140"/>
                      <a:pt x="714" y="137"/>
                    </a:cubicBezTo>
                    <a:cubicBezTo>
                      <a:pt x="737" y="137"/>
                      <a:pt x="759" y="137"/>
                      <a:pt x="782" y="137"/>
                    </a:cubicBezTo>
                    <a:cubicBezTo>
                      <a:pt x="782" y="139"/>
                      <a:pt x="782" y="142"/>
                      <a:pt x="783" y="145"/>
                    </a:cubicBezTo>
                    <a:cubicBezTo>
                      <a:pt x="789" y="145"/>
                      <a:pt x="796" y="145"/>
                      <a:pt x="802" y="145"/>
                    </a:cubicBezTo>
                    <a:cubicBezTo>
                      <a:pt x="805" y="146"/>
                      <a:pt x="807" y="147"/>
                      <a:pt x="809" y="149"/>
                    </a:cubicBezTo>
                    <a:cubicBezTo>
                      <a:pt x="819" y="158"/>
                      <a:pt x="823" y="170"/>
                      <a:pt x="821" y="184"/>
                    </a:cubicBezTo>
                    <a:cubicBezTo>
                      <a:pt x="820" y="190"/>
                      <a:pt x="821" y="197"/>
                      <a:pt x="821" y="204"/>
                    </a:cubicBezTo>
                    <a:cubicBezTo>
                      <a:pt x="830" y="204"/>
                      <a:pt x="839" y="204"/>
                      <a:pt x="849" y="204"/>
                    </a:cubicBezTo>
                    <a:cubicBezTo>
                      <a:pt x="849" y="140"/>
                      <a:pt x="849" y="77"/>
                      <a:pt x="849" y="13"/>
                    </a:cubicBezTo>
                    <a:cubicBezTo>
                      <a:pt x="858" y="13"/>
                      <a:pt x="867" y="13"/>
                      <a:pt x="876" y="13"/>
                    </a:cubicBezTo>
                    <a:cubicBezTo>
                      <a:pt x="876" y="9"/>
                      <a:pt x="876" y="5"/>
                      <a:pt x="876" y="1"/>
                    </a:cubicBezTo>
                    <a:cubicBezTo>
                      <a:pt x="878" y="0"/>
                      <a:pt x="880" y="0"/>
                      <a:pt x="881" y="0"/>
                    </a:cubicBezTo>
                    <a:cubicBezTo>
                      <a:pt x="898" y="0"/>
                      <a:pt x="914" y="0"/>
                      <a:pt x="931" y="0"/>
                    </a:cubicBezTo>
                    <a:cubicBezTo>
                      <a:pt x="933" y="0"/>
                      <a:pt x="936" y="1"/>
                      <a:pt x="938" y="2"/>
                    </a:cubicBezTo>
                    <a:cubicBezTo>
                      <a:pt x="948" y="9"/>
                      <a:pt x="959" y="16"/>
                      <a:pt x="969" y="22"/>
                    </a:cubicBezTo>
                    <a:cubicBezTo>
                      <a:pt x="973" y="24"/>
                      <a:pt x="974" y="26"/>
                      <a:pt x="974" y="30"/>
                    </a:cubicBezTo>
                    <a:cubicBezTo>
                      <a:pt x="974" y="103"/>
                      <a:pt x="974" y="176"/>
                      <a:pt x="974" y="248"/>
                    </a:cubicBezTo>
                    <a:cubicBezTo>
                      <a:pt x="974" y="251"/>
                      <a:pt x="974" y="253"/>
                      <a:pt x="974" y="256"/>
                    </a:cubicBezTo>
                    <a:cubicBezTo>
                      <a:pt x="980" y="256"/>
                      <a:pt x="986" y="257"/>
                      <a:pt x="992" y="256"/>
                    </a:cubicBezTo>
                    <a:cubicBezTo>
                      <a:pt x="997" y="256"/>
                      <a:pt x="1000" y="257"/>
                      <a:pt x="999" y="263"/>
                    </a:cubicBezTo>
                    <a:cubicBezTo>
                      <a:pt x="999" y="265"/>
                      <a:pt x="999" y="267"/>
                      <a:pt x="999" y="270"/>
                    </a:cubicBezTo>
                    <a:cubicBezTo>
                      <a:pt x="1001" y="270"/>
                      <a:pt x="1003" y="270"/>
                      <a:pt x="1005" y="270"/>
                    </a:cubicBezTo>
                    <a:cubicBezTo>
                      <a:pt x="1005" y="267"/>
                      <a:pt x="1005" y="265"/>
                      <a:pt x="1005" y="263"/>
                    </a:cubicBezTo>
                    <a:cubicBezTo>
                      <a:pt x="1005" y="220"/>
                      <a:pt x="1005" y="178"/>
                      <a:pt x="1005" y="135"/>
                    </a:cubicBezTo>
                    <a:cubicBezTo>
                      <a:pt x="1005" y="131"/>
                      <a:pt x="1006" y="129"/>
                      <a:pt x="1010" y="129"/>
                    </a:cubicBezTo>
                    <a:cubicBezTo>
                      <a:pt x="1010" y="126"/>
                      <a:pt x="1010" y="124"/>
                      <a:pt x="1011" y="122"/>
                    </a:cubicBezTo>
                    <a:cubicBezTo>
                      <a:pt x="1013" y="122"/>
                      <a:pt x="1015" y="121"/>
                      <a:pt x="1017" y="121"/>
                    </a:cubicBezTo>
                    <a:cubicBezTo>
                      <a:pt x="1017" y="118"/>
                      <a:pt x="1017" y="115"/>
                      <a:pt x="1017" y="111"/>
                    </a:cubicBezTo>
                    <a:cubicBezTo>
                      <a:pt x="1044" y="111"/>
                      <a:pt x="1071" y="111"/>
                      <a:pt x="1098" y="111"/>
                    </a:cubicBezTo>
                    <a:cubicBezTo>
                      <a:pt x="1098" y="117"/>
                      <a:pt x="1098" y="123"/>
                      <a:pt x="1098" y="129"/>
                    </a:cubicBezTo>
                    <a:cubicBezTo>
                      <a:pt x="1101" y="129"/>
                      <a:pt x="1102" y="129"/>
                      <a:pt x="1105" y="130"/>
                    </a:cubicBezTo>
                    <a:cubicBezTo>
                      <a:pt x="1105" y="132"/>
                      <a:pt x="1105" y="134"/>
                      <a:pt x="1106" y="137"/>
                    </a:cubicBezTo>
                    <a:cubicBezTo>
                      <a:pt x="1115" y="137"/>
                      <a:pt x="1125" y="137"/>
                      <a:pt x="1136" y="137"/>
                    </a:cubicBezTo>
                    <a:cubicBezTo>
                      <a:pt x="1136" y="134"/>
                      <a:pt x="1136" y="132"/>
                      <a:pt x="1136" y="130"/>
                    </a:cubicBezTo>
                    <a:cubicBezTo>
                      <a:pt x="1136" y="110"/>
                      <a:pt x="1136" y="90"/>
                      <a:pt x="1135" y="69"/>
                    </a:cubicBezTo>
                    <a:cubicBezTo>
                      <a:pt x="1135" y="66"/>
                      <a:pt x="1136" y="64"/>
                      <a:pt x="1139" y="62"/>
                    </a:cubicBezTo>
                    <a:cubicBezTo>
                      <a:pt x="1146" y="57"/>
                      <a:pt x="1153" y="52"/>
                      <a:pt x="1160" y="48"/>
                    </a:cubicBezTo>
                    <a:cubicBezTo>
                      <a:pt x="1165" y="46"/>
                      <a:pt x="1165" y="42"/>
                      <a:pt x="1165" y="37"/>
                    </a:cubicBezTo>
                    <a:cubicBezTo>
                      <a:pt x="1164" y="34"/>
                      <a:pt x="1165" y="32"/>
                      <a:pt x="1169" y="32"/>
                    </a:cubicBezTo>
                    <a:cubicBezTo>
                      <a:pt x="1203" y="32"/>
                      <a:pt x="1236" y="32"/>
                      <a:pt x="1269" y="32"/>
                    </a:cubicBezTo>
                    <a:cubicBezTo>
                      <a:pt x="1270" y="32"/>
                      <a:pt x="1271" y="32"/>
                      <a:pt x="1272" y="32"/>
                    </a:cubicBezTo>
                    <a:cubicBezTo>
                      <a:pt x="1270" y="48"/>
                      <a:pt x="1284" y="55"/>
                      <a:pt x="1291" y="66"/>
                    </a:cubicBezTo>
                    <a:cubicBezTo>
                      <a:pt x="1292" y="68"/>
                      <a:pt x="1293" y="70"/>
                      <a:pt x="1293" y="72"/>
                    </a:cubicBezTo>
                    <a:cubicBezTo>
                      <a:pt x="1293" y="120"/>
                      <a:pt x="1293" y="167"/>
                      <a:pt x="1293" y="215"/>
                    </a:cubicBezTo>
                    <a:cubicBezTo>
                      <a:pt x="1293" y="216"/>
                      <a:pt x="1293" y="218"/>
                      <a:pt x="1293" y="219"/>
                    </a:cubicBezTo>
                    <a:cubicBezTo>
                      <a:pt x="1294" y="219"/>
                      <a:pt x="1294" y="219"/>
                      <a:pt x="1295" y="219"/>
                    </a:cubicBezTo>
                    <a:cubicBezTo>
                      <a:pt x="1296" y="217"/>
                      <a:pt x="1296" y="215"/>
                      <a:pt x="1297" y="213"/>
                    </a:cubicBezTo>
                    <a:cubicBezTo>
                      <a:pt x="1303" y="211"/>
                      <a:pt x="1309" y="208"/>
                      <a:pt x="1316" y="206"/>
                    </a:cubicBezTo>
                    <a:cubicBezTo>
                      <a:pt x="1316" y="202"/>
                      <a:pt x="1316" y="197"/>
                      <a:pt x="1317" y="192"/>
                    </a:cubicBezTo>
                    <a:cubicBezTo>
                      <a:pt x="1317" y="191"/>
                      <a:pt x="1318" y="190"/>
                      <a:pt x="1319" y="188"/>
                    </a:cubicBezTo>
                    <a:cubicBezTo>
                      <a:pt x="1320" y="190"/>
                      <a:pt x="1321" y="191"/>
                      <a:pt x="1321" y="192"/>
                    </a:cubicBezTo>
                    <a:cubicBezTo>
                      <a:pt x="1321" y="197"/>
                      <a:pt x="1321" y="202"/>
                      <a:pt x="1321" y="207"/>
                    </a:cubicBezTo>
                    <a:cubicBezTo>
                      <a:pt x="1337" y="207"/>
                      <a:pt x="1352" y="207"/>
                      <a:pt x="1368" y="207"/>
                    </a:cubicBezTo>
                    <a:cubicBezTo>
                      <a:pt x="1369" y="212"/>
                      <a:pt x="1369" y="216"/>
                      <a:pt x="1369" y="220"/>
                    </a:cubicBezTo>
                    <a:cubicBezTo>
                      <a:pt x="1374" y="220"/>
                      <a:pt x="1379" y="220"/>
                      <a:pt x="1385" y="220"/>
                    </a:cubicBezTo>
                    <a:cubicBezTo>
                      <a:pt x="1385" y="231"/>
                      <a:pt x="1385" y="241"/>
                      <a:pt x="1385" y="252"/>
                    </a:cubicBezTo>
                    <a:cubicBezTo>
                      <a:pt x="1401" y="252"/>
                      <a:pt x="1416" y="252"/>
                      <a:pt x="1433" y="252"/>
                    </a:cubicBezTo>
                    <a:cubicBezTo>
                      <a:pt x="1433" y="249"/>
                      <a:pt x="1433" y="245"/>
                      <a:pt x="1433" y="242"/>
                    </a:cubicBezTo>
                    <a:cubicBezTo>
                      <a:pt x="1433" y="230"/>
                      <a:pt x="1433" y="218"/>
                      <a:pt x="1433" y="206"/>
                    </a:cubicBezTo>
                    <a:cubicBezTo>
                      <a:pt x="1433" y="204"/>
                      <a:pt x="1432" y="201"/>
                      <a:pt x="1436" y="200"/>
                    </a:cubicBezTo>
                    <a:cubicBezTo>
                      <a:pt x="1437" y="200"/>
                      <a:pt x="1437" y="196"/>
                      <a:pt x="1438" y="193"/>
                    </a:cubicBezTo>
                    <a:cubicBezTo>
                      <a:pt x="1439" y="193"/>
                      <a:pt x="1441" y="193"/>
                      <a:pt x="1443" y="193"/>
                    </a:cubicBezTo>
                    <a:cubicBezTo>
                      <a:pt x="1463" y="193"/>
                      <a:pt x="1483" y="193"/>
                      <a:pt x="1504" y="193"/>
                    </a:cubicBezTo>
                    <a:cubicBezTo>
                      <a:pt x="1506" y="193"/>
                      <a:pt x="1510" y="194"/>
                      <a:pt x="1512" y="195"/>
                    </a:cubicBezTo>
                    <a:cubicBezTo>
                      <a:pt x="1523" y="202"/>
                      <a:pt x="1534" y="209"/>
                      <a:pt x="1545" y="216"/>
                    </a:cubicBezTo>
                    <a:cubicBezTo>
                      <a:pt x="1548" y="217"/>
                      <a:pt x="1549" y="219"/>
                      <a:pt x="1549" y="223"/>
                    </a:cubicBezTo>
                    <a:cubicBezTo>
                      <a:pt x="1549" y="237"/>
                      <a:pt x="1549" y="252"/>
                      <a:pt x="1549" y="267"/>
                    </a:cubicBezTo>
                    <a:cubicBezTo>
                      <a:pt x="1549" y="269"/>
                      <a:pt x="1550" y="270"/>
                      <a:pt x="1551" y="272"/>
                    </a:cubicBezTo>
                    <a:cubicBezTo>
                      <a:pt x="1552" y="270"/>
                      <a:pt x="1553" y="269"/>
                      <a:pt x="1553" y="267"/>
                    </a:cubicBezTo>
                    <a:cubicBezTo>
                      <a:pt x="1554" y="265"/>
                      <a:pt x="1553" y="264"/>
                      <a:pt x="1553" y="261"/>
                    </a:cubicBezTo>
                    <a:cubicBezTo>
                      <a:pt x="1557" y="261"/>
                      <a:pt x="1560" y="261"/>
                      <a:pt x="1564" y="261"/>
                    </a:cubicBezTo>
                    <a:cubicBezTo>
                      <a:pt x="1564" y="258"/>
                      <a:pt x="1564" y="255"/>
                      <a:pt x="1564" y="252"/>
                    </a:cubicBezTo>
                    <a:cubicBezTo>
                      <a:pt x="1566" y="252"/>
                      <a:pt x="1568" y="251"/>
                      <a:pt x="1569" y="251"/>
                    </a:cubicBezTo>
                    <a:cubicBezTo>
                      <a:pt x="1587" y="251"/>
                      <a:pt x="1604" y="251"/>
                      <a:pt x="1621" y="252"/>
                    </a:cubicBezTo>
                    <a:cubicBezTo>
                      <a:pt x="1623" y="252"/>
                      <a:pt x="1626" y="253"/>
                      <a:pt x="1628" y="254"/>
                    </a:cubicBezTo>
                    <a:cubicBezTo>
                      <a:pt x="1632" y="256"/>
                      <a:pt x="1634" y="260"/>
                      <a:pt x="1638" y="262"/>
                    </a:cubicBezTo>
                    <a:cubicBezTo>
                      <a:pt x="1648" y="267"/>
                      <a:pt x="1650" y="275"/>
                      <a:pt x="1649" y="285"/>
                    </a:cubicBezTo>
                    <a:cubicBezTo>
                      <a:pt x="1648" y="295"/>
                      <a:pt x="1649" y="306"/>
                      <a:pt x="1649" y="316"/>
                    </a:cubicBezTo>
                    <a:cubicBezTo>
                      <a:pt x="1653" y="316"/>
                      <a:pt x="1656" y="316"/>
                      <a:pt x="1660" y="316"/>
                    </a:cubicBezTo>
                    <a:cubicBezTo>
                      <a:pt x="1660" y="304"/>
                      <a:pt x="1660" y="292"/>
                      <a:pt x="1660" y="279"/>
                    </a:cubicBezTo>
                    <a:cubicBezTo>
                      <a:pt x="1666" y="279"/>
                      <a:pt x="1671" y="279"/>
                      <a:pt x="1677" y="279"/>
                    </a:cubicBezTo>
                    <a:cubicBezTo>
                      <a:pt x="1677" y="242"/>
                      <a:pt x="1677" y="206"/>
                      <a:pt x="1677" y="168"/>
                    </a:cubicBezTo>
                    <a:cubicBezTo>
                      <a:pt x="1685" y="168"/>
                      <a:pt x="1692" y="168"/>
                      <a:pt x="1700" y="168"/>
                    </a:cubicBezTo>
                    <a:cubicBezTo>
                      <a:pt x="1700" y="164"/>
                      <a:pt x="1700" y="160"/>
                      <a:pt x="1701" y="156"/>
                    </a:cubicBezTo>
                    <a:cubicBezTo>
                      <a:pt x="1718" y="156"/>
                      <a:pt x="1735" y="156"/>
                      <a:pt x="1753" y="156"/>
                    </a:cubicBezTo>
                    <a:cubicBezTo>
                      <a:pt x="1753" y="160"/>
                      <a:pt x="1753" y="164"/>
                      <a:pt x="1753" y="169"/>
                    </a:cubicBezTo>
                    <a:cubicBezTo>
                      <a:pt x="1758" y="169"/>
                      <a:pt x="1763" y="169"/>
                      <a:pt x="1768" y="169"/>
                    </a:cubicBezTo>
                    <a:cubicBezTo>
                      <a:pt x="1768" y="184"/>
                      <a:pt x="1768" y="197"/>
                      <a:pt x="1768" y="212"/>
                    </a:cubicBezTo>
                    <a:cubicBezTo>
                      <a:pt x="1778" y="212"/>
                      <a:pt x="1787" y="212"/>
                      <a:pt x="1796" y="212"/>
                    </a:cubicBezTo>
                    <a:cubicBezTo>
                      <a:pt x="1798" y="212"/>
                      <a:pt x="1800" y="214"/>
                      <a:pt x="1802" y="215"/>
                    </a:cubicBezTo>
                    <a:cubicBezTo>
                      <a:pt x="1802" y="216"/>
                      <a:pt x="1802" y="216"/>
                      <a:pt x="1802" y="217"/>
                    </a:cubicBezTo>
                    <a:cubicBezTo>
                      <a:pt x="1813" y="217"/>
                      <a:pt x="1825" y="217"/>
                      <a:pt x="1836" y="217"/>
                    </a:cubicBezTo>
                    <a:cubicBezTo>
                      <a:pt x="1842" y="216"/>
                      <a:pt x="1846" y="218"/>
                      <a:pt x="1851" y="221"/>
                    </a:cubicBezTo>
                    <a:cubicBezTo>
                      <a:pt x="1858" y="226"/>
                      <a:pt x="1863" y="232"/>
                      <a:pt x="1861" y="241"/>
                    </a:cubicBezTo>
                    <a:cubicBezTo>
                      <a:pt x="1861" y="241"/>
                      <a:pt x="1861" y="243"/>
                      <a:pt x="1861" y="243"/>
                    </a:cubicBezTo>
                    <a:cubicBezTo>
                      <a:pt x="1861" y="244"/>
                      <a:pt x="1862" y="244"/>
                      <a:pt x="1863" y="245"/>
                    </a:cubicBezTo>
                    <a:cubicBezTo>
                      <a:pt x="1863" y="243"/>
                      <a:pt x="1864" y="241"/>
                      <a:pt x="1864" y="240"/>
                    </a:cubicBezTo>
                    <a:cubicBezTo>
                      <a:pt x="1864" y="228"/>
                      <a:pt x="1864" y="217"/>
                      <a:pt x="1864" y="205"/>
                    </a:cubicBezTo>
                    <a:cubicBezTo>
                      <a:pt x="1864" y="204"/>
                      <a:pt x="1864" y="204"/>
                      <a:pt x="1864" y="203"/>
                    </a:cubicBezTo>
                    <a:cubicBezTo>
                      <a:pt x="1860" y="199"/>
                      <a:pt x="1864" y="195"/>
                      <a:pt x="1864" y="190"/>
                    </a:cubicBezTo>
                    <a:cubicBezTo>
                      <a:pt x="1873" y="190"/>
                      <a:pt x="1881" y="190"/>
                      <a:pt x="1889" y="190"/>
                    </a:cubicBezTo>
                    <a:cubicBezTo>
                      <a:pt x="1889" y="192"/>
                      <a:pt x="1890" y="194"/>
                      <a:pt x="1890" y="196"/>
                    </a:cubicBezTo>
                    <a:cubicBezTo>
                      <a:pt x="1898" y="196"/>
                      <a:pt x="1905" y="196"/>
                      <a:pt x="1913" y="196"/>
                    </a:cubicBezTo>
                    <a:cubicBezTo>
                      <a:pt x="1908" y="208"/>
                      <a:pt x="1911" y="220"/>
                      <a:pt x="1910" y="232"/>
                    </a:cubicBezTo>
                    <a:cubicBezTo>
                      <a:pt x="1910" y="247"/>
                      <a:pt x="1910" y="261"/>
                      <a:pt x="1910" y="276"/>
                    </a:cubicBezTo>
                    <a:cubicBezTo>
                      <a:pt x="1920" y="276"/>
                      <a:pt x="1929" y="276"/>
                      <a:pt x="1938" y="276"/>
                    </a:cubicBezTo>
                    <a:cubicBezTo>
                      <a:pt x="1938" y="323"/>
                      <a:pt x="1938" y="369"/>
                      <a:pt x="1938" y="416"/>
                    </a:cubicBezTo>
                    <a:cubicBezTo>
                      <a:pt x="1292" y="416"/>
                      <a:pt x="646" y="416"/>
                      <a:pt x="0" y="4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" name="Freeform 5"/>
              <p:cNvSpPr>
                <a:spLocks/>
              </p:cNvSpPr>
              <p:nvPr userDrawn="1"/>
            </p:nvSpPr>
            <p:spPr bwMode="auto">
              <a:xfrm>
                <a:off x="4676172" y="5850025"/>
                <a:ext cx="4672965" cy="1007975"/>
              </a:xfrm>
              <a:custGeom>
                <a:avLst/>
                <a:gdLst>
                  <a:gd name="T0" fmla="*/ 0 w 1938"/>
                  <a:gd name="T1" fmla="*/ 332 h 416"/>
                  <a:gd name="T2" fmla="*/ 14 w 1938"/>
                  <a:gd name="T3" fmla="*/ 299 h 416"/>
                  <a:gd name="T4" fmla="*/ 49 w 1938"/>
                  <a:gd name="T5" fmla="*/ 167 h 416"/>
                  <a:gd name="T6" fmla="*/ 80 w 1938"/>
                  <a:gd name="T7" fmla="*/ 100 h 416"/>
                  <a:gd name="T8" fmla="*/ 91 w 1938"/>
                  <a:gd name="T9" fmla="*/ 149 h 416"/>
                  <a:gd name="T10" fmla="*/ 137 w 1938"/>
                  <a:gd name="T11" fmla="*/ 167 h 416"/>
                  <a:gd name="T12" fmla="*/ 154 w 1938"/>
                  <a:gd name="T13" fmla="*/ 233 h 416"/>
                  <a:gd name="T14" fmla="*/ 200 w 1938"/>
                  <a:gd name="T15" fmla="*/ 244 h 416"/>
                  <a:gd name="T16" fmla="*/ 226 w 1938"/>
                  <a:gd name="T17" fmla="*/ 320 h 416"/>
                  <a:gd name="T18" fmla="*/ 235 w 1938"/>
                  <a:gd name="T19" fmla="*/ 319 h 416"/>
                  <a:gd name="T20" fmla="*/ 275 w 1938"/>
                  <a:gd name="T21" fmla="*/ 285 h 416"/>
                  <a:gd name="T22" fmla="*/ 282 w 1938"/>
                  <a:gd name="T23" fmla="*/ 293 h 416"/>
                  <a:gd name="T24" fmla="*/ 305 w 1938"/>
                  <a:gd name="T25" fmla="*/ 321 h 416"/>
                  <a:gd name="T26" fmla="*/ 310 w 1938"/>
                  <a:gd name="T27" fmla="*/ 185 h 416"/>
                  <a:gd name="T28" fmla="*/ 425 w 1938"/>
                  <a:gd name="T29" fmla="*/ 156 h 416"/>
                  <a:gd name="T30" fmla="*/ 454 w 1938"/>
                  <a:gd name="T31" fmla="*/ 248 h 416"/>
                  <a:gd name="T32" fmla="*/ 494 w 1938"/>
                  <a:gd name="T33" fmla="*/ 261 h 416"/>
                  <a:gd name="T34" fmla="*/ 525 w 1938"/>
                  <a:gd name="T35" fmla="*/ 287 h 416"/>
                  <a:gd name="T36" fmla="*/ 529 w 1938"/>
                  <a:gd name="T37" fmla="*/ 301 h 416"/>
                  <a:gd name="T38" fmla="*/ 560 w 1938"/>
                  <a:gd name="T39" fmla="*/ 112 h 416"/>
                  <a:gd name="T40" fmla="*/ 604 w 1938"/>
                  <a:gd name="T41" fmla="*/ 111 h 416"/>
                  <a:gd name="T42" fmla="*/ 620 w 1938"/>
                  <a:gd name="T43" fmla="*/ 190 h 416"/>
                  <a:gd name="T44" fmla="*/ 628 w 1938"/>
                  <a:gd name="T45" fmla="*/ 183 h 416"/>
                  <a:gd name="T46" fmla="*/ 634 w 1938"/>
                  <a:gd name="T47" fmla="*/ 183 h 416"/>
                  <a:gd name="T48" fmla="*/ 665 w 1938"/>
                  <a:gd name="T49" fmla="*/ 193 h 416"/>
                  <a:gd name="T50" fmla="*/ 697 w 1938"/>
                  <a:gd name="T51" fmla="*/ 145 h 416"/>
                  <a:gd name="T52" fmla="*/ 782 w 1938"/>
                  <a:gd name="T53" fmla="*/ 137 h 416"/>
                  <a:gd name="T54" fmla="*/ 809 w 1938"/>
                  <a:gd name="T55" fmla="*/ 149 h 416"/>
                  <a:gd name="T56" fmla="*/ 849 w 1938"/>
                  <a:gd name="T57" fmla="*/ 204 h 416"/>
                  <a:gd name="T58" fmla="*/ 876 w 1938"/>
                  <a:gd name="T59" fmla="*/ 1 h 416"/>
                  <a:gd name="T60" fmla="*/ 938 w 1938"/>
                  <a:gd name="T61" fmla="*/ 2 h 416"/>
                  <a:gd name="T62" fmla="*/ 974 w 1938"/>
                  <a:gd name="T63" fmla="*/ 248 h 416"/>
                  <a:gd name="T64" fmla="*/ 999 w 1938"/>
                  <a:gd name="T65" fmla="*/ 263 h 416"/>
                  <a:gd name="T66" fmla="*/ 1005 w 1938"/>
                  <a:gd name="T67" fmla="*/ 263 h 416"/>
                  <a:gd name="T68" fmla="*/ 1011 w 1938"/>
                  <a:gd name="T69" fmla="*/ 122 h 416"/>
                  <a:gd name="T70" fmla="*/ 1098 w 1938"/>
                  <a:gd name="T71" fmla="*/ 111 h 416"/>
                  <a:gd name="T72" fmla="*/ 1106 w 1938"/>
                  <a:gd name="T73" fmla="*/ 137 h 416"/>
                  <a:gd name="T74" fmla="*/ 1135 w 1938"/>
                  <a:gd name="T75" fmla="*/ 69 h 416"/>
                  <a:gd name="T76" fmla="*/ 1165 w 1938"/>
                  <a:gd name="T77" fmla="*/ 37 h 416"/>
                  <a:gd name="T78" fmla="*/ 1272 w 1938"/>
                  <a:gd name="T79" fmla="*/ 32 h 416"/>
                  <a:gd name="T80" fmla="*/ 1293 w 1938"/>
                  <a:gd name="T81" fmla="*/ 215 h 416"/>
                  <a:gd name="T82" fmla="*/ 1297 w 1938"/>
                  <a:gd name="T83" fmla="*/ 213 h 416"/>
                  <a:gd name="T84" fmla="*/ 1319 w 1938"/>
                  <a:gd name="T85" fmla="*/ 188 h 416"/>
                  <a:gd name="T86" fmla="*/ 1368 w 1938"/>
                  <a:gd name="T87" fmla="*/ 207 h 416"/>
                  <a:gd name="T88" fmla="*/ 1385 w 1938"/>
                  <a:gd name="T89" fmla="*/ 252 h 416"/>
                  <a:gd name="T90" fmla="*/ 1433 w 1938"/>
                  <a:gd name="T91" fmla="*/ 206 h 416"/>
                  <a:gd name="T92" fmla="*/ 1443 w 1938"/>
                  <a:gd name="T93" fmla="*/ 193 h 416"/>
                  <a:gd name="T94" fmla="*/ 1545 w 1938"/>
                  <a:gd name="T95" fmla="*/ 216 h 416"/>
                  <a:gd name="T96" fmla="*/ 1551 w 1938"/>
                  <a:gd name="T97" fmla="*/ 272 h 416"/>
                  <a:gd name="T98" fmla="*/ 1564 w 1938"/>
                  <a:gd name="T99" fmla="*/ 261 h 416"/>
                  <a:gd name="T100" fmla="*/ 1621 w 1938"/>
                  <a:gd name="T101" fmla="*/ 252 h 416"/>
                  <a:gd name="T102" fmla="*/ 1649 w 1938"/>
                  <a:gd name="T103" fmla="*/ 285 h 416"/>
                  <a:gd name="T104" fmla="*/ 1660 w 1938"/>
                  <a:gd name="T105" fmla="*/ 279 h 416"/>
                  <a:gd name="T106" fmla="*/ 1700 w 1938"/>
                  <a:gd name="T107" fmla="*/ 168 h 416"/>
                  <a:gd name="T108" fmla="*/ 1753 w 1938"/>
                  <a:gd name="T109" fmla="*/ 169 h 416"/>
                  <a:gd name="T110" fmla="*/ 1796 w 1938"/>
                  <a:gd name="T111" fmla="*/ 212 h 416"/>
                  <a:gd name="T112" fmla="*/ 1836 w 1938"/>
                  <a:gd name="T113" fmla="*/ 217 h 416"/>
                  <a:gd name="T114" fmla="*/ 1861 w 1938"/>
                  <a:gd name="T115" fmla="*/ 243 h 416"/>
                  <a:gd name="T116" fmla="*/ 1864 w 1938"/>
                  <a:gd name="T117" fmla="*/ 205 h 416"/>
                  <a:gd name="T118" fmla="*/ 1889 w 1938"/>
                  <a:gd name="T119" fmla="*/ 190 h 416"/>
                  <a:gd name="T120" fmla="*/ 1910 w 1938"/>
                  <a:gd name="T121" fmla="*/ 232 h 416"/>
                  <a:gd name="T122" fmla="*/ 1938 w 1938"/>
                  <a:gd name="T123" fmla="*/ 41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38" h="416">
                    <a:moveTo>
                      <a:pt x="0" y="416"/>
                    </a:moveTo>
                    <a:cubicBezTo>
                      <a:pt x="0" y="413"/>
                      <a:pt x="0" y="411"/>
                      <a:pt x="0" y="409"/>
                    </a:cubicBezTo>
                    <a:cubicBezTo>
                      <a:pt x="0" y="383"/>
                      <a:pt x="0" y="357"/>
                      <a:pt x="0" y="332"/>
                    </a:cubicBezTo>
                    <a:cubicBezTo>
                      <a:pt x="0" y="323"/>
                      <a:pt x="0" y="323"/>
                      <a:pt x="8" y="321"/>
                    </a:cubicBezTo>
                    <a:cubicBezTo>
                      <a:pt x="10" y="314"/>
                      <a:pt x="5" y="305"/>
                      <a:pt x="15" y="299"/>
                    </a:cubicBezTo>
                    <a:cubicBezTo>
                      <a:pt x="15" y="299"/>
                      <a:pt x="14" y="299"/>
                      <a:pt x="14" y="299"/>
                    </a:cubicBezTo>
                    <a:cubicBezTo>
                      <a:pt x="15" y="298"/>
                      <a:pt x="17" y="298"/>
                      <a:pt x="19" y="298"/>
                    </a:cubicBezTo>
                    <a:cubicBezTo>
                      <a:pt x="19" y="254"/>
                      <a:pt x="19" y="211"/>
                      <a:pt x="19" y="167"/>
                    </a:cubicBezTo>
                    <a:cubicBezTo>
                      <a:pt x="29" y="167"/>
                      <a:pt x="39" y="167"/>
                      <a:pt x="49" y="167"/>
                    </a:cubicBezTo>
                    <a:cubicBezTo>
                      <a:pt x="49" y="161"/>
                      <a:pt x="49" y="155"/>
                      <a:pt x="49" y="149"/>
                    </a:cubicBezTo>
                    <a:cubicBezTo>
                      <a:pt x="59" y="149"/>
                      <a:pt x="69" y="149"/>
                      <a:pt x="80" y="149"/>
                    </a:cubicBezTo>
                    <a:cubicBezTo>
                      <a:pt x="80" y="132"/>
                      <a:pt x="80" y="116"/>
                      <a:pt x="80" y="100"/>
                    </a:cubicBezTo>
                    <a:cubicBezTo>
                      <a:pt x="85" y="100"/>
                      <a:pt x="85" y="100"/>
                      <a:pt x="85" y="104"/>
                    </a:cubicBezTo>
                    <a:cubicBezTo>
                      <a:pt x="85" y="117"/>
                      <a:pt x="85" y="130"/>
                      <a:pt x="85" y="142"/>
                    </a:cubicBezTo>
                    <a:cubicBezTo>
                      <a:pt x="85" y="147"/>
                      <a:pt x="86" y="149"/>
                      <a:pt x="91" y="149"/>
                    </a:cubicBezTo>
                    <a:cubicBezTo>
                      <a:pt x="100" y="148"/>
                      <a:pt x="110" y="148"/>
                      <a:pt x="120" y="148"/>
                    </a:cubicBezTo>
                    <a:cubicBezTo>
                      <a:pt x="120" y="155"/>
                      <a:pt x="120" y="161"/>
                      <a:pt x="120" y="167"/>
                    </a:cubicBezTo>
                    <a:cubicBezTo>
                      <a:pt x="126" y="167"/>
                      <a:pt x="131" y="167"/>
                      <a:pt x="137" y="167"/>
                    </a:cubicBezTo>
                    <a:cubicBezTo>
                      <a:pt x="144" y="167"/>
                      <a:pt x="153" y="175"/>
                      <a:pt x="153" y="183"/>
                    </a:cubicBezTo>
                    <a:cubicBezTo>
                      <a:pt x="153" y="198"/>
                      <a:pt x="153" y="212"/>
                      <a:pt x="153" y="227"/>
                    </a:cubicBezTo>
                    <a:cubicBezTo>
                      <a:pt x="153" y="229"/>
                      <a:pt x="153" y="231"/>
                      <a:pt x="154" y="233"/>
                    </a:cubicBezTo>
                    <a:cubicBezTo>
                      <a:pt x="155" y="227"/>
                      <a:pt x="160" y="228"/>
                      <a:pt x="164" y="228"/>
                    </a:cubicBezTo>
                    <a:cubicBezTo>
                      <a:pt x="175" y="228"/>
                      <a:pt x="185" y="228"/>
                      <a:pt x="195" y="228"/>
                    </a:cubicBezTo>
                    <a:cubicBezTo>
                      <a:pt x="199" y="233"/>
                      <a:pt x="204" y="237"/>
                      <a:pt x="200" y="244"/>
                    </a:cubicBezTo>
                    <a:cubicBezTo>
                      <a:pt x="209" y="244"/>
                      <a:pt x="216" y="244"/>
                      <a:pt x="224" y="244"/>
                    </a:cubicBezTo>
                    <a:cubicBezTo>
                      <a:pt x="224" y="270"/>
                      <a:pt x="224" y="294"/>
                      <a:pt x="224" y="319"/>
                    </a:cubicBezTo>
                    <a:cubicBezTo>
                      <a:pt x="225" y="319"/>
                      <a:pt x="226" y="320"/>
                      <a:pt x="226" y="320"/>
                    </a:cubicBezTo>
                    <a:cubicBezTo>
                      <a:pt x="227" y="317"/>
                      <a:pt x="228" y="314"/>
                      <a:pt x="229" y="310"/>
                    </a:cubicBezTo>
                    <a:cubicBezTo>
                      <a:pt x="230" y="310"/>
                      <a:pt x="232" y="310"/>
                      <a:pt x="234" y="310"/>
                    </a:cubicBezTo>
                    <a:cubicBezTo>
                      <a:pt x="234" y="313"/>
                      <a:pt x="234" y="316"/>
                      <a:pt x="235" y="319"/>
                    </a:cubicBezTo>
                    <a:cubicBezTo>
                      <a:pt x="246" y="320"/>
                      <a:pt x="256" y="322"/>
                      <a:pt x="266" y="323"/>
                    </a:cubicBezTo>
                    <a:cubicBezTo>
                      <a:pt x="269" y="314"/>
                      <a:pt x="273" y="306"/>
                      <a:pt x="275" y="298"/>
                    </a:cubicBezTo>
                    <a:cubicBezTo>
                      <a:pt x="276" y="294"/>
                      <a:pt x="275" y="289"/>
                      <a:pt x="275" y="285"/>
                    </a:cubicBezTo>
                    <a:cubicBezTo>
                      <a:pt x="275" y="279"/>
                      <a:pt x="275" y="274"/>
                      <a:pt x="275" y="269"/>
                    </a:cubicBezTo>
                    <a:cubicBezTo>
                      <a:pt x="277" y="269"/>
                      <a:pt x="279" y="269"/>
                      <a:pt x="281" y="269"/>
                    </a:cubicBezTo>
                    <a:cubicBezTo>
                      <a:pt x="281" y="277"/>
                      <a:pt x="281" y="285"/>
                      <a:pt x="282" y="293"/>
                    </a:cubicBezTo>
                    <a:cubicBezTo>
                      <a:pt x="282" y="299"/>
                      <a:pt x="282" y="305"/>
                      <a:pt x="285" y="310"/>
                    </a:cubicBezTo>
                    <a:cubicBezTo>
                      <a:pt x="287" y="313"/>
                      <a:pt x="290" y="316"/>
                      <a:pt x="288" y="321"/>
                    </a:cubicBezTo>
                    <a:cubicBezTo>
                      <a:pt x="294" y="321"/>
                      <a:pt x="299" y="321"/>
                      <a:pt x="305" y="321"/>
                    </a:cubicBezTo>
                    <a:cubicBezTo>
                      <a:pt x="305" y="319"/>
                      <a:pt x="305" y="317"/>
                      <a:pt x="305" y="314"/>
                    </a:cubicBezTo>
                    <a:cubicBezTo>
                      <a:pt x="305" y="274"/>
                      <a:pt x="305" y="234"/>
                      <a:pt x="305" y="194"/>
                    </a:cubicBezTo>
                    <a:cubicBezTo>
                      <a:pt x="305" y="190"/>
                      <a:pt x="306" y="187"/>
                      <a:pt x="310" y="185"/>
                    </a:cubicBezTo>
                    <a:cubicBezTo>
                      <a:pt x="321" y="176"/>
                      <a:pt x="332" y="167"/>
                      <a:pt x="343" y="158"/>
                    </a:cubicBezTo>
                    <a:cubicBezTo>
                      <a:pt x="345" y="157"/>
                      <a:pt x="348" y="156"/>
                      <a:pt x="350" y="156"/>
                    </a:cubicBezTo>
                    <a:cubicBezTo>
                      <a:pt x="375" y="156"/>
                      <a:pt x="400" y="156"/>
                      <a:pt x="425" y="156"/>
                    </a:cubicBezTo>
                    <a:cubicBezTo>
                      <a:pt x="426" y="156"/>
                      <a:pt x="427" y="156"/>
                      <a:pt x="429" y="157"/>
                    </a:cubicBezTo>
                    <a:cubicBezTo>
                      <a:pt x="429" y="187"/>
                      <a:pt x="429" y="217"/>
                      <a:pt x="429" y="248"/>
                    </a:cubicBezTo>
                    <a:cubicBezTo>
                      <a:pt x="437" y="248"/>
                      <a:pt x="445" y="248"/>
                      <a:pt x="454" y="248"/>
                    </a:cubicBezTo>
                    <a:cubicBezTo>
                      <a:pt x="459" y="248"/>
                      <a:pt x="464" y="252"/>
                      <a:pt x="465" y="258"/>
                    </a:cubicBezTo>
                    <a:cubicBezTo>
                      <a:pt x="472" y="258"/>
                      <a:pt x="480" y="258"/>
                      <a:pt x="487" y="258"/>
                    </a:cubicBezTo>
                    <a:cubicBezTo>
                      <a:pt x="489" y="259"/>
                      <a:pt x="492" y="260"/>
                      <a:pt x="494" y="261"/>
                    </a:cubicBezTo>
                    <a:cubicBezTo>
                      <a:pt x="499" y="265"/>
                      <a:pt x="503" y="270"/>
                      <a:pt x="507" y="274"/>
                    </a:cubicBezTo>
                    <a:cubicBezTo>
                      <a:pt x="511" y="277"/>
                      <a:pt x="515" y="280"/>
                      <a:pt x="513" y="287"/>
                    </a:cubicBezTo>
                    <a:cubicBezTo>
                      <a:pt x="517" y="287"/>
                      <a:pt x="520" y="287"/>
                      <a:pt x="525" y="287"/>
                    </a:cubicBezTo>
                    <a:cubicBezTo>
                      <a:pt x="525" y="295"/>
                      <a:pt x="525" y="303"/>
                      <a:pt x="525" y="311"/>
                    </a:cubicBezTo>
                    <a:cubicBezTo>
                      <a:pt x="524" y="314"/>
                      <a:pt x="525" y="316"/>
                      <a:pt x="529" y="314"/>
                    </a:cubicBezTo>
                    <a:cubicBezTo>
                      <a:pt x="529" y="310"/>
                      <a:pt x="529" y="306"/>
                      <a:pt x="529" y="301"/>
                    </a:cubicBezTo>
                    <a:cubicBezTo>
                      <a:pt x="534" y="301"/>
                      <a:pt x="538" y="301"/>
                      <a:pt x="543" y="301"/>
                    </a:cubicBezTo>
                    <a:cubicBezTo>
                      <a:pt x="543" y="238"/>
                      <a:pt x="543" y="176"/>
                      <a:pt x="543" y="112"/>
                    </a:cubicBezTo>
                    <a:cubicBezTo>
                      <a:pt x="549" y="112"/>
                      <a:pt x="554" y="112"/>
                      <a:pt x="560" y="112"/>
                    </a:cubicBezTo>
                    <a:cubicBezTo>
                      <a:pt x="560" y="109"/>
                      <a:pt x="560" y="106"/>
                      <a:pt x="561" y="103"/>
                    </a:cubicBezTo>
                    <a:cubicBezTo>
                      <a:pt x="575" y="103"/>
                      <a:pt x="589" y="103"/>
                      <a:pt x="604" y="103"/>
                    </a:cubicBezTo>
                    <a:cubicBezTo>
                      <a:pt x="604" y="106"/>
                      <a:pt x="604" y="109"/>
                      <a:pt x="604" y="111"/>
                    </a:cubicBezTo>
                    <a:cubicBezTo>
                      <a:pt x="608" y="112"/>
                      <a:pt x="612" y="113"/>
                      <a:pt x="615" y="115"/>
                    </a:cubicBezTo>
                    <a:cubicBezTo>
                      <a:pt x="620" y="119"/>
                      <a:pt x="621" y="123"/>
                      <a:pt x="621" y="129"/>
                    </a:cubicBezTo>
                    <a:cubicBezTo>
                      <a:pt x="620" y="149"/>
                      <a:pt x="620" y="170"/>
                      <a:pt x="620" y="190"/>
                    </a:cubicBezTo>
                    <a:cubicBezTo>
                      <a:pt x="620" y="191"/>
                      <a:pt x="621" y="192"/>
                      <a:pt x="622" y="193"/>
                    </a:cubicBezTo>
                    <a:cubicBezTo>
                      <a:pt x="622" y="190"/>
                      <a:pt x="622" y="187"/>
                      <a:pt x="622" y="184"/>
                    </a:cubicBezTo>
                    <a:cubicBezTo>
                      <a:pt x="624" y="184"/>
                      <a:pt x="626" y="183"/>
                      <a:pt x="628" y="183"/>
                    </a:cubicBezTo>
                    <a:cubicBezTo>
                      <a:pt x="628" y="176"/>
                      <a:pt x="628" y="170"/>
                      <a:pt x="628" y="163"/>
                    </a:cubicBezTo>
                    <a:cubicBezTo>
                      <a:pt x="630" y="163"/>
                      <a:pt x="632" y="163"/>
                      <a:pt x="634" y="163"/>
                    </a:cubicBezTo>
                    <a:cubicBezTo>
                      <a:pt x="634" y="170"/>
                      <a:pt x="634" y="176"/>
                      <a:pt x="634" y="183"/>
                    </a:cubicBezTo>
                    <a:cubicBezTo>
                      <a:pt x="639" y="183"/>
                      <a:pt x="643" y="183"/>
                      <a:pt x="647" y="183"/>
                    </a:cubicBezTo>
                    <a:cubicBezTo>
                      <a:pt x="647" y="187"/>
                      <a:pt x="648" y="190"/>
                      <a:pt x="648" y="193"/>
                    </a:cubicBezTo>
                    <a:cubicBezTo>
                      <a:pt x="653" y="193"/>
                      <a:pt x="659" y="193"/>
                      <a:pt x="665" y="193"/>
                    </a:cubicBezTo>
                    <a:cubicBezTo>
                      <a:pt x="665" y="196"/>
                      <a:pt x="666" y="197"/>
                      <a:pt x="666" y="199"/>
                    </a:cubicBezTo>
                    <a:cubicBezTo>
                      <a:pt x="676" y="199"/>
                      <a:pt x="686" y="199"/>
                      <a:pt x="697" y="199"/>
                    </a:cubicBezTo>
                    <a:cubicBezTo>
                      <a:pt x="697" y="181"/>
                      <a:pt x="697" y="164"/>
                      <a:pt x="697" y="145"/>
                    </a:cubicBezTo>
                    <a:cubicBezTo>
                      <a:pt x="703" y="145"/>
                      <a:pt x="708" y="145"/>
                      <a:pt x="714" y="145"/>
                    </a:cubicBezTo>
                    <a:cubicBezTo>
                      <a:pt x="714" y="142"/>
                      <a:pt x="714" y="140"/>
                      <a:pt x="714" y="137"/>
                    </a:cubicBezTo>
                    <a:cubicBezTo>
                      <a:pt x="737" y="137"/>
                      <a:pt x="759" y="137"/>
                      <a:pt x="782" y="137"/>
                    </a:cubicBezTo>
                    <a:cubicBezTo>
                      <a:pt x="782" y="139"/>
                      <a:pt x="782" y="142"/>
                      <a:pt x="783" y="145"/>
                    </a:cubicBezTo>
                    <a:cubicBezTo>
                      <a:pt x="789" y="145"/>
                      <a:pt x="796" y="145"/>
                      <a:pt x="802" y="145"/>
                    </a:cubicBezTo>
                    <a:cubicBezTo>
                      <a:pt x="805" y="146"/>
                      <a:pt x="807" y="147"/>
                      <a:pt x="809" y="149"/>
                    </a:cubicBezTo>
                    <a:cubicBezTo>
                      <a:pt x="819" y="158"/>
                      <a:pt x="823" y="170"/>
                      <a:pt x="821" y="184"/>
                    </a:cubicBezTo>
                    <a:cubicBezTo>
                      <a:pt x="820" y="190"/>
                      <a:pt x="821" y="197"/>
                      <a:pt x="821" y="204"/>
                    </a:cubicBezTo>
                    <a:cubicBezTo>
                      <a:pt x="830" y="204"/>
                      <a:pt x="839" y="204"/>
                      <a:pt x="849" y="204"/>
                    </a:cubicBezTo>
                    <a:cubicBezTo>
                      <a:pt x="849" y="140"/>
                      <a:pt x="849" y="77"/>
                      <a:pt x="849" y="13"/>
                    </a:cubicBezTo>
                    <a:cubicBezTo>
                      <a:pt x="858" y="13"/>
                      <a:pt x="867" y="13"/>
                      <a:pt x="876" y="13"/>
                    </a:cubicBezTo>
                    <a:cubicBezTo>
                      <a:pt x="876" y="9"/>
                      <a:pt x="876" y="5"/>
                      <a:pt x="876" y="1"/>
                    </a:cubicBezTo>
                    <a:cubicBezTo>
                      <a:pt x="878" y="0"/>
                      <a:pt x="880" y="0"/>
                      <a:pt x="881" y="0"/>
                    </a:cubicBezTo>
                    <a:cubicBezTo>
                      <a:pt x="898" y="0"/>
                      <a:pt x="914" y="0"/>
                      <a:pt x="931" y="0"/>
                    </a:cubicBezTo>
                    <a:cubicBezTo>
                      <a:pt x="933" y="0"/>
                      <a:pt x="936" y="1"/>
                      <a:pt x="938" y="2"/>
                    </a:cubicBezTo>
                    <a:cubicBezTo>
                      <a:pt x="948" y="9"/>
                      <a:pt x="959" y="16"/>
                      <a:pt x="969" y="22"/>
                    </a:cubicBezTo>
                    <a:cubicBezTo>
                      <a:pt x="973" y="24"/>
                      <a:pt x="974" y="26"/>
                      <a:pt x="974" y="30"/>
                    </a:cubicBezTo>
                    <a:cubicBezTo>
                      <a:pt x="974" y="103"/>
                      <a:pt x="974" y="176"/>
                      <a:pt x="974" y="248"/>
                    </a:cubicBezTo>
                    <a:cubicBezTo>
                      <a:pt x="974" y="251"/>
                      <a:pt x="974" y="253"/>
                      <a:pt x="974" y="256"/>
                    </a:cubicBezTo>
                    <a:cubicBezTo>
                      <a:pt x="980" y="256"/>
                      <a:pt x="986" y="257"/>
                      <a:pt x="992" y="256"/>
                    </a:cubicBezTo>
                    <a:cubicBezTo>
                      <a:pt x="997" y="256"/>
                      <a:pt x="1000" y="257"/>
                      <a:pt x="999" y="263"/>
                    </a:cubicBezTo>
                    <a:cubicBezTo>
                      <a:pt x="999" y="265"/>
                      <a:pt x="999" y="267"/>
                      <a:pt x="999" y="270"/>
                    </a:cubicBezTo>
                    <a:cubicBezTo>
                      <a:pt x="1001" y="270"/>
                      <a:pt x="1003" y="270"/>
                      <a:pt x="1005" y="270"/>
                    </a:cubicBezTo>
                    <a:cubicBezTo>
                      <a:pt x="1005" y="267"/>
                      <a:pt x="1005" y="265"/>
                      <a:pt x="1005" y="263"/>
                    </a:cubicBezTo>
                    <a:cubicBezTo>
                      <a:pt x="1005" y="220"/>
                      <a:pt x="1005" y="178"/>
                      <a:pt x="1005" y="135"/>
                    </a:cubicBezTo>
                    <a:cubicBezTo>
                      <a:pt x="1005" y="131"/>
                      <a:pt x="1006" y="129"/>
                      <a:pt x="1010" y="129"/>
                    </a:cubicBezTo>
                    <a:cubicBezTo>
                      <a:pt x="1010" y="126"/>
                      <a:pt x="1010" y="124"/>
                      <a:pt x="1011" y="122"/>
                    </a:cubicBezTo>
                    <a:cubicBezTo>
                      <a:pt x="1013" y="122"/>
                      <a:pt x="1015" y="121"/>
                      <a:pt x="1017" y="121"/>
                    </a:cubicBezTo>
                    <a:cubicBezTo>
                      <a:pt x="1017" y="118"/>
                      <a:pt x="1017" y="115"/>
                      <a:pt x="1017" y="111"/>
                    </a:cubicBezTo>
                    <a:cubicBezTo>
                      <a:pt x="1044" y="111"/>
                      <a:pt x="1071" y="111"/>
                      <a:pt x="1098" y="111"/>
                    </a:cubicBezTo>
                    <a:cubicBezTo>
                      <a:pt x="1098" y="117"/>
                      <a:pt x="1098" y="123"/>
                      <a:pt x="1098" y="129"/>
                    </a:cubicBezTo>
                    <a:cubicBezTo>
                      <a:pt x="1101" y="129"/>
                      <a:pt x="1102" y="129"/>
                      <a:pt x="1105" y="130"/>
                    </a:cubicBezTo>
                    <a:cubicBezTo>
                      <a:pt x="1105" y="132"/>
                      <a:pt x="1105" y="134"/>
                      <a:pt x="1106" y="137"/>
                    </a:cubicBezTo>
                    <a:cubicBezTo>
                      <a:pt x="1115" y="137"/>
                      <a:pt x="1125" y="137"/>
                      <a:pt x="1136" y="137"/>
                    </a:cubicBezTo>
                    <a:cubicBezTo>
                      <a:pt x="1136" y="134"/>
                      <a:pt x="1136" y="132"/>
                      <a:pt x="1136" y="130"/>
                    </a:cubicBezTo>
                    <a:cubicBezTo>
                      <a:pt x="1136" y="110"/>
                      <a:pt x="1136" y="90"/>
                      <a:pt x="1135" y="69"/>
                    </a:cubicBezTo>
                    <a:cubicBezTo>
                      <a:pt x="1135" y="66"/>
                      <a:pt x="1136" y="64"/>
                      <a:pt x="1139" y="62"/>
                    </a:cubicBezTo>
                    <a:cubicBezTo>
                      <a:pt x="1146" y="57"/>
                      <a:pt x="1153" y="52"/>
                      <a:pt x="1160" y="48"/>
                    </a:cubicBezTo>
                    <a:cubicBezTo>
                      <a:pt x="1165" y="46"/>
                      <a:pt x="1165" y="42"/>
                      <a:pt x="1165" y="37"/>
                    </a:cubicBezTo>
                    <a:cubicBezTo>
                      <a:pt x="1164" y="34"/>
                      <a:pt x="1165" y="32"/>
                      <a:pt x="1169" y="32"/>
                    </a:cubicBezTo>
                    <a:cubicBezTo>
                      <a:pt x="1203" y="32"/>
                      <a:pt x="1236" y="32"/>
                      <a:pt x="1269" y="32"/>
                    </a:cubicBezTo>
                    <a:cubicBezTo>
                      <a:pt x="1270" y="32"/>
                      <a:pt x="1271" y="32"/>
                      <a:pt x="1272" y="32"/>
                    </a:cubicBezTo>
                    <a:cubicBezTo>
                      <a:pt x="1270" y="48"/>
                      <a:pt x="1284" y="55"/>
                      <a:pt x="1291" y="66"/>
                    </a:cubicBezTo>
                    <a:cubicBezTo>
                      <a:pt x="1292" y="68"/>
                      <a:pt x="1293" y="70"/>
                      <a:pt x="1293" y="72"/>
                    </a:cubicBezTo>
                    <a:cubicBezTo>
                      <a:pt x="1293" y="120"/>
                      <a:pt x="1293" y="167"/>
                      <a:pt x="1293" y="215"/>
                    </a:cubicBezTo>
                    <a:cubicBezTo>
                      <a:pt x="1293" y="216"/>
                      <a:pt x="1293" y="218"/>
                      <a:pt x="1293" y="219"/>
                    </a:cubicBezTo>
                    <a:cubicBezTo>
                      <a:pt x="1294" y="219"/>
                      <a:pt x="1294" y="219"/>
                      <a:pt x="1295" y="219"/>
                    </a:cubicBezTo>
                    <a:cubicBezTo>
                      <a:pt x="1296" y="217"/>
                      <a:pt x="1296" y="215"/>
                      <a:pt x="1297" y="213"/>
                    </a:cubicBezTo>
                    <a:cubicBezTo>
                      <a:pt x="1303" y="211"/>
                      <a:pt x="1309" y="208"/>
                      <a:pt x="1316" y="206"/>
                    </a:cubicBezTo>
                    <a:cubicBezTo>
                      <a:pt x="1316" y="202"/>
                      <a:pt x="1316" y="197"/>
                      <a:pt x="1317" y="192"/>
                    </a:cubicBezTo>
                    <a:cubicBezTo>
                      <a:pt x="1317" y="191"/>
                      <a:pt x="1318" y="190"/>
                      <a:pt x="1319" y="188"/>
                    </a:cubicBezTo>
                    <a:cubicBezTo>
                      <a:pt x="1320" y="190"/>
                      <a:pt x="1321" y="191"/>
                      <a:pt x="1321" y="192"/>
                    </a:cubicBezTo>
                    <a:cubicBezTo>
                      <a:pt x="1321" y="197"/>
                      <a:pt x="1321" y="202"/>
                      <a:pt x="1321" y="207"/>
                    </a:cubicBezTo>
                    <a:cubicBezTo>
                      <a:pt x="1337" y="207"/>
                      <a:pt x="1352" y="207"/>
                      <a:pt x="1368" y="207"/>
                    </a:cubicBezTo>
                    <a:cubicBezTo>
                      <a:pt x="1369" y="212"/>
                      <a:pt x="1369" y="216"/>
                      <a:pt x="1369" y="220"/>
                    </a:cubicBezTo>
                    <a:cubicBezTo>
                      <a:pt x="1374" y="220"/>
                      <a:pt x="1379" y="220"/>
                      <a:pt x="1385" y="220"/>
                    </a:cubicBezTo>
                    <a:cubicBezTo>
                      <a:pt x="1385" y="231"/>
                      <a:pt x="1385" y="241"/>
                      <a:pt x="1385" y="252"/>
                    </a:cubicBezTo>
                    <a:cubicBezTo>
                      <a:pt x="1401" y="252"/>
                      <a:pt x="1416" y="252"/>
                      <a:pt x="1433" y="252"/>
                    </a:cubicBezTo>
                    <a:cubicBezTo>
                      <a:pt x="1433" y="249"/>
                      <a:pt x="1433" y="245"/>
                      <a:pt x="1433" y="242"/>
                    </a:cubicBezTo>
                    <a:cubicBezTo>
                      <a:pt x="1433" y="230"/>
                      <a:pt x="1433" y="218"/>
                      <a:pt x="1433" y="206"/>
                    </a:cubicBezTo>
                    <a:cubicBezTo>
                      <a:pt x="1433" y="204"/>
                      <a:pt x="1432" y="201"/>
                      <a:pt x="1436" y="200"/>
                    </a:cubicBezTo>
                    <a:cubicBezTo>
                      <a:pt x="1437" y="200"/>
                      <a:pt x="1437" y="196"/>
                      <a:pt x="1438" y="193"/>
                    </a:cubicBezTo>
                    <a:cubicBezTo>
                      <a:pt x="1439" y="193"/>
                      <a:pt x="1441" y="193"/>
                      <a:pt x="1443" y="193"/>
                    </a:cubicBezTo>
                    <a:cubicBezTo>
                      <a:pt x="1463" y="193"/>
                      <a:pt x="1483" y="193"/>
                      <a:pt x="1504" y="193"/>
                    </a:cubicBezTo>
                    <a:cubicBezTo>
                      <a:pt x="1506" y="193"/>
                      <a:pt x="1510" y="194"/>
                      <a:pt x="1512" y="195"/>
                    </a:cubicBezTo>
                    <a:cubicBezTo>
                      <a:pt x="1523" y="202"/>
                      <a:pt x="1534" y="209"/>
                      <a:pt x="1545" y="216"/>
                    </a:cubicBezTo>
                    <a:cubicBezTo>
                      <a:pt x="1548" y="217"/>
                      <a:pt x="1549" y="219"/>
                      <a:pt x="1549" y="223"/>
                    </a:cubicBezTo>
                    <a:cubicBezTo>
                      <a:pt x="1549" y="237"/>
                      <a:pt x="1549" y="252"/>
                      <a:pt x="1549" y="267"/>
                    </a:cubicBezTo>
                    <a:cubicBezTo>
                      <a:pt x="1549" y="269"/>
                      <a:pt x="1550" y="270"/>
                      <a:pt x="1551" y="272"/>
                    </a:cubicBezTo>
                    <a:cubicBezTo>
                      <a:pt x="1552" y="270"/>
                      <a:pt x="1553" y="269"/>
                      <a:pt x="1553" y="267"/>
                    </a:cubicBezTo>
                    <a:cubicBezTo>
                      <a:pt x="1554" y="265"/>
                      <a:pt x="1553" y="264"/>
                      <a:pt x="1553" y="261"/>
                    </a:cubicBezTo>
                    <a:cubicBezTo>
                      <a:pt x="1557" y="261"/>
                      <a:pt x="1560" y="261"/>
                      <a:pt x="1564" y="261"/>
                    </a:cubicBezTo>
                    <a:cubicBezTo>
                      <a:pt x="1564" y="258"/>
                      <a:pt x="1564" y="255"/>
                      <a:pt x="1564" y="252"/>
                    </a:cubicBezTo>
                    <a:cubicBezTo>
                      <a:pt x="1566" y="252"/>
                      <a:pt x="1568" y="251"/>
                      <a:pt x="1569" y="251"/>
                    </a:cubicBezTo>
                    <a:cubicBezTo>
                      <a:pt x="1587" y="251"/>
                      <a:pt x="1604" y="251"/>
                      <a:pt x="1621" y="252"/>
                    </a:cubicBezTo>
                    <a:cubicBezTo>
                      <a:pt x="1623" y="252"/>
                      <a:pt x="1626" y="253"/>
                      <a:pt x="1628" y="254"/>
                    </a:cubicBezTo>
                    <a:cubicBezTo>
                      <a:pt x="1632" y="256"/>
                      <a:pt x="1634" y="260"/>
                      <a:pt x="1638" y="262"/>
                    </a:cubicBezTo>
                    <a:cubicBezTo>
                      <a:pt x="1648" y="267"/>
                      <a:pt x="1650" y="275"/>
                      <a:pt x="1649" y="285"/>
                    </a:cubicBezTo>
                    <a:cubicBezTo>
                      <a:pt x="1648" y="295"/>
                      <a:pt x="1649" y="306"/>
                      <a:pt x="1649" y="316"/>
                    </a:cubicBezTo>
                    <a:cubicBezTo>
                      <a:pt x="1653" y="316"/>
                      <a:pt x="1656" y="316"/>
                      <a:pt x="1660" y="316"/>
                    </a:cubicBezTo>
                    <a:cubicBezTo>
                      <a:pt x="1660" y="304"/>
                      <a:pt x="1660" y="292"/>
                      <a:pt x="1660" y="279"/>
                    </a:cubicBezTo>
                    <a:cubicBezTo>
                      <a:pt x="1666" y="279"/>
                      <a:pt x="1671" y="279"/>
                      <a:pt x="1677" y="279"/>
                    </a:cubicBezTo>
                    <a:cubicBezTo>
                      <a:pt x="1677" y="242"/>
                      <a:pt x="1677" y="206"/>
                      <a:pt x="1677" y="168"/>
                    </a:cubicBezTo>
                    <a:cubicBezTo>
                      <a:pt x="1685" y="168"/>
                      <a:pt x="1692" y="168"/>
                      <a:pt x="1700" y="168"/>
                    </a:cubicBezTo>
                    <a:cubicBezTo>
                      <a:pt x="1700" y="164"/>
                      <a:pt x="1700" y="160"/>
                      <a:pt x="1701" y="156"/>
                    </a:cubicBezTo>
                    <a:cubicBezTo>
                      <a:pt x="1718" y="156"/>
                      <a:pt x="1735" y="156"/>
                      <a:pt x="1753" y="156"/>
                    </a:cubicBezTo>
                    <a:cubicBezTo>
                      <a:pt x="1753" y="160"/>
                      <a:pt x="1753" y="164"/>
                      <a:pt x="1753" y="169"/>
                    </a:cubicBezTo>
                    <a:cubicBezTo>
                      <a:pt x="1758" y="169"/>
                      <a:pt x="1763" y="169"/>
                      <a:pt x="1768" y="169"/>
                    </a:cubicBezTo>
                    <a:cubicBezTo>
                      <a:pt x="1768" y="184"/>
                      <a:pt x="1768" y="197"/>
                      <a:pt x="1768" y="212"/>
                    </a:cubicBezTo>
                    <a:cubicBezTo>
                      <a:pt x="1778" y="212"/>
                      <a:pt x="1787" y="212"/>
                      <a:pt x="1796" y="212"/>
                    </a:cubicBezTo>
                    <a:cubicBezTo>
                      <a:pt x="1798" y="212"/>
                      <a:pt x="1800" y="214"/>
                      <a:pt x="1802" y="215"/>
                    </a:cubicBezTo>
                    <a:cubicBezTo>
                      <a:pt x="1802" y="216"/>
                      <a:pt x="1802" y="216"/>
                      <a:pt x="1802" y="217"/>
                    </a:cubicBezTo>
                    <a:cubicBezTo>
                      <a:pt x="1813" y="217"/>
                      <a:pt x="1825" y="217"/>
                      <a:pt x="1836" y="217"/>
                    </a:cubicBezTo>
                    <a:cubicBezTo>
                      <a:pt x="1842" y="216"/>
                      <a:pt x="1846" y="218"/>
                      <a:pt x="1851" y="221"/>
                    </a:cubicBezTo>
                    <a:cubicBezTo>
                      <a:pt x="1858" y="226"/>
                      <a:pt x="1863" y="232"/>
                      <a:pt x="1861" y="241"/>
                    </a:cubicBezTo>
                    <a:cubicBezTo>
                      <a:pt x="1861" y="241"/>
                      <a:pt x="1861" y="243"/>
                      <a:pt x="1861" y="243"/>
                    </a:cubicBezTo>
                    <a:cubicBezTo>
                      <a:pt x="1861" y="244"/>
                      <a:pt x="1862" y="244"/>
                      <a:pt x="1863" y="245"/>
                    </a:cubicBezTo>
                    <a:cubicBezTo>
                      <a:pt x="1863" y="243"/>
                      <a:pt x="1864" y="241"/>
                      <a:pt x="1864" y="240"/>
                    </a:cubicBezTo>
                    <a:cubicBezTo>
                      <a:pt x="1864" y="228"/>
                      <a:pt x="1864" y="217"/>
                      <a:pt x="1864" y="205"/>
                    </a:cubicBezTo>
                    <a:cubicBezTo>
                      <a:pt x="1864" y="204"/>
                      <a:pt x="1864" y="204"/>
                      <a:pt x="1864" y="203"/>
                    </a:cubicBezTo>
                    <a:cubicBezTo>
                      <a:pt x="1860" y="199"/>
                      <a:pt x="1864" y="195"/>
                      <a:pt x="1864" y="190"/>
                    </a:cubicBezTo>
                    <a:cubicBezTo>
                      <a:pt x="1873" y="190"/>
                      <a:pt x="1881" y="190"/>
                      <a:pt x="1889" y="190"/>
                    </a:cubicBezTo>
                    <a:cubicBezTo>
                      <a:pt x="1889" y="192"/>
                      <a:pt x="1890" y="194"/>
                      <a:pt x="1890" y="196"/>
                    </a:cubicBezTo>
                    <a:cubicBezTo>
                      <a:pt x="1898" y="196"/>
                      <a:pt x="1905" y="196"/>
                      <a:pt x="1913" y="196"/>
                    </a:cubicBezTo>
                    <a:cubicBezTo>
                      <a:pt x="1908" y="208"/>
                      <a:pt x="1911" y="220"/>
                      <a:pt x="1910" y="232"/>
                    </a:cubicBezTo>
                    <a:cubicBezTo>
                      <a:pt x="1910" y="247"/>
                      <a:pt x="1910" y="261"/>
                      <a:pt x="1910" y="276"/>
                    </a:cubicBezTo>
                    <a:cubicBezTo>
                      <a:pt x="1920" y="276"/>
                      <a:pt x="1929" y="276"/>
                      <a:pt x="1938" y="276"/>
                    </a:cubicBezTo>
                    <a:cubicBezTo>
                      <a:pt x="1938" y="323"/>
                      <a:pt x="1938" y="369"/>
                      <a:pt x="1938" y="416"/>
                    </a:cubicBezTo>
                    <a:cubicBezTo>
                      <a:pt x="1292" y="416"/>
                      <a:pt x="646" y="416"/>
                      <a:pt x="0" y="4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318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70A-24CD-1A44-8A29-344C6C5833F7}" type="datetime1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5E06-C18B-D344-A97C-3CAC1FE22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50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7272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8B8B8D-22E6-974D-ADA4-84C236B080CE}" type="datetime1">
              <a:rPr lang="ja-JP" altLang="en-US" smtClean="0"/>
              <a:t>2020/6/3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EA45E06-C18B-D344-A97C-3CAC1FE2201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331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7D31C2C-9826-40AC-A3B5-505936E13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131" y="5758240"/>
            <a:ext cx="1757869" cy="57399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5B258D9-E08F-4D1C-96DD-D84E031F9906}"/>
              </a:ext>
            </a:extLst>
          </p:cNvPr>
          <p:cNvSpPr/>
          <p:nvPr/>
        </p:nvSpPr>
        <p:spPr>
          <a:xfrm>
            <a:off x="0" y="0"/>
            <a:ext cx="8946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京成・</a:t>
            </a:r>
            <a:r>
              <a:rPr lang="en-US" altLang="ja-JP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JR</a:t>
            </a:r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成田空港利用プラン</a:t>
            </a:r>
            <a:endParaRPr lang="en-US" altLang="ja-JP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A0996B-004E-4A9B-B9E6-BB00EC60C121}"/>
              </a:ext>
            </a:extLst>
          </p:cNvPr>
          <p:cNvSpPr/>
          <p:nvPr/>
        </p:nvSpPr>
        <p:spPr>
          <a:xfrm>
            <a:off x="816746" y="369332"/>
            <a:ext cx="7138838" cy="516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24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京成・</a:t>
            </a:r>
            <a:r>
              <a:rPr lang="en-US" altLang="ja-JP" sz="24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JR】 </a:t>
            </a:r>
            <a:r>
              <a:rPr lang="ja-JP" altLang="en-US" sz="24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成田空港</a:t>
            </a:r>
            <a:r>
              <a:rPr lang="en-US" altLang="ja-JP" sz="24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GO</a:t>
            </a:r>
            <a:r>
              <a:rPr lang="ja-JP" altLang="en-US" sz="24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r>
              <a:rPr lang="en-US" altLang="ja-JP" sz="24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GO</a:t>
            </a:r>
            <a:r>
              <a:rPr lang="ja-JP" altLang="en-US" sz="24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r>
              <a:rPr lang="en-US" altLang="ja-JP" sz="24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4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セットプラン</a:t>
            </a:r>
            <a:endParaRPr lang="ja-JP" altLang="en-US" sz="2400" dirty="0">
              <a:solidFill>
                <a:srgbClr val="FF00FF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B2114A7-74AF-4086-A5CE-94136A6CF291}"/>
              </a:ext>
            </a:extLst>
          </p:cNvPr>
          <p:cNvGrpSpPr/>
          <p:nvPr/>
        </p:nvGrpSpPr>
        <p:grpSpPr>
          <a:xfrm>
            <a:off x="222326" y="4811173"/>
            <a:ext cx="8921674" cy="1457952"/>
            <a:chOff x="629654" y="5228779"/>
            <a:chExt cx="8921674" cy="1457952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0034F91C-2C0B-44A5-9DCB-FED0CEC6F868}"/>
                </a:ext>
              </a:extLst>
            </p:cNvPr>
            <p:cNvGrpSpPr/>
            <p:nvPr/>
          </p:nvGrpSpPr>
          <p:grpSpPr>
            <a:xfrm>
              <a:off x="629654" y="5240677"/>
              <a:ext cx="3525614" cy="614727"/>
              <a:chOff x="629654" y="5240677"/>
              <a:chExt cx="3525614" cy="614727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83ABF0B3-400D-4306-846B-A4398C9890CA}"/>
                  </a:ext>
                </a:extLst>
              </p:cNvPr>
              <p:cNvSpPr/>
              <p:nvPr/>
            </p:nvSpPr>
            <p:spPr>
              <a:xfrm>
                <a:off x="629654" y="5413345"/>
                <a:ext cx="684082" cy="274333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contourW="12700">
                <a:bevelT prst="angle"/>
                <a:bevelB prst="slope"/>
                <a:contourClr>
                  <a:srgbClr val="3399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r>
                  <a:rPr lang="ja-JP" altLang="en-US" sz="9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実施期間</a:t>
                </a:r>
                <a:endParaRPr kumimoji="1" lang="en-US" altLang="ja-JP" sz="9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1A0005C-D62D-45E3-9D4F-F4792D82FCF5}"/>
                  </a:ext>
                </a:extLst>
              </p:cNvPr>
              <p:cNvSpPr/>
              <p:nvPr/>
            </p:nvSpPr>
            <p:spPr>
              <a:xfrm>
                <a:off x="1410062" y="5240677"/>
                <a:ext cx="2745206" cy="6147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２０２０年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7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月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6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日～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9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月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28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日掲出開始分</a:t>
                </a:r>
                <a:endParaRPr lang="en-US" altLang="ja-JP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FDAEED27-F644-4691-A546-E58BD8372DDD}"/>
                </a:ext>
              </a:extLst>
            </p:cNvPr>
            <p:cNvGrpSpPr/>
            <p:nvPr/>
          </p:nvGrpSpPr>
          <p:grpSpPr>
            <a:xfrm>
              <a:off x="630046" y="5863317"/>
              <a:ext cx="3530866" cy="341931"/>
              <a:chOff x="630046" y="5863317"/>
              <a:chExt cx="3530866" cy="341931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E93F8A89-15FA-4BE3-BAD4-3F56EAC3B938}"/>
                  </a:ext>
                </a:extLst>
              </p:cNvPr>
              <p:cNvSpPr/>
              <p:nvPr/>
            </p:nvSpPr>
            <p:spPr>
              <a:xfrm>
                <a:off x="630046" y="5897117"/>
                <a:ext cx="684082" cy="274333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contourW="12700">
                <a:bevelT prst="angle"/>
                <a:bevelB prst="slope"/>
                <a:contourClr>
                  <a:srgbClr val="3399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r>
                  <a:rPr lang="ja-JP" altLang="en-US" sz="9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実施内容</a:t>
                </a:r>
                <a:endParaRPr kumimoji="1" lang="en-US" altLang="ja-JP" sz="9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B5041BB-8E18-485C-9405-3A2805614B4B}"/>
                  </a:ext>
                </a:extLst>
              </p:cNvPr>
              <p:cNvSpPr/>
              <p:nvPr/>
            </p:nvSpPr>
            <p:spPr>
              <a:xfrm>
                <a:off x="1415706" y="5863317"/>
                <a:ext cx="2745206" cy="3419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上記①～④の媒体セット</a:t>
                </a:r>
                <a:endParaRPr lang="en-US" altLang="ja-JP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82FB0802-CB18-4AB4-A86E-55E9F15BD8AC}"/>
                </a:ext>
              </a:extLst>
            </p:cNvPr>
            <p:cNvGrpSpPr/>
            <p:nvPr/>
          </p:nvGrpSpPr>
          <p:grpSpPr>
            <a:xfrm>
              <a:off x="4736976" y="5228779"/>
              <a:ext cx="4639171" cy="652020"/>
              <a:chOff x="4736976" y="5228779"/>
              <a:chExt cx="4639171" cy="652020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1D8DC33-B1D0-4F90-AF89-53AB44537E7F}"/>
                  </a:ext>
                </a:extLst>
              </p:cNvPr>
              <p:cNvSpPr/>
              <p:nvPr/>
            </p:nvSpPr>
            <p:spPr>
              <a:xfrm>
                <a:off x="4736976" y="5415424"/>
                <a:ext cx="684082" cy="274333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contourW="12700">
                <a:bevelT prst="angle"/>
                <a:bevelB prst="slope"/>
                <a:contourClr>
                  <a:srgbClr val="3399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r>
                  <a:rPr kumimoji="1" lang="ja-JP" altLang="en-US" sz="9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掲出料金</a:t>
                </a:r>
                <a:endParaRPr kumimoji="1" lang="en-US" altLang="ja-JP" sz="9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F4D00022-CB21-4747-9CBC-890253795992}"/>
                  </a:ext>
                </a:extLst>
              </p:cNvPr>
              <p:cNvSpPr/>
              <p:nvPr/>
            </p:nvSpPr>
            <p:spPr>
              <a:xfrm>
                <a:off x="5529063" y="5228779"/>
                <a:ext cx="3847084" cy="6520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◎４媒体　合計　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7,160,000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円（税別）</a:t>
                </a:r>
                <a:endParaRPr lang="en-US" altLang="ja-JP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endParaRPr lang="en-US" altLang="ja-JP" sz="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r>
                  <a:rPr lang="ja-JP" altLang="en-US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⇒　</a:t>
                </a:r>
                <a:r>
                  <a:rPr lang="ja-JP" altLang="en-US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　</a:t>
                </a:r>
                <a:r>
                  <a:rPr lang="en-US" altLang="ja-JP" b="1" i="1" u="sng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3,580,000</a:t>
                </a:r>
                <a:r>
                  <a:rPr lang="ja-JP" altLang="en-US" sz="1100" b="1" i="1" u="sng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円</a:t>
                </a:r>
                <a:r>
                  <a:rPr lang="ja-JP" altLang="en-US" sz="1100" i="1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（税別）</a:t>
                </a:r>
                <a:endParaRPr lang="en-US" altLang="ja-JP" sz="1100" i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r>
                  <a:rPr lang="ja-JP" altLang="en-US" sz="1100" i="1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　　　　</a:t>
                </a:r>
                <a:r>
                  <a:rPr lang="en-US" altLang="ja-JP" sz="1100" i="1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※</a:t>
                </a:r>
                <a:r>
                  <a:rPr lang="ja-JP" altLang="en-US" sz="1100" i="1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作業費別途</a:t>
                </a:r>
                <a:endParaRPr lang="en-US" altLang="ja-JP" sz="1100" i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F6DF1511-9E23-40DE-90D0-48AC13F9A828}"/>
                </a:ext>
              </a:extLst>
            </p:cNvPr>
            <p:cNvGrpSpPr/>
            <p:nvPr/>
          </p:nvGrpSpPr>
          <p:grpSpPr>
            <a:xfrm>
              <a:off x="4742864" y="6051259"/>
              <a:ext cx="4808464" cy="341931"/>
              <a:chOff x="4742864" y="6051259"/>
              <a:chExt cx="4808464" cy="341931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0B03F74-FE75-4CCA-9FCB-34F5D786E3A6}"/>
                  </a:ext>
                </a:extLst>
              </p:cNvPr>
              <p:cNvSpPr/>
              <p:nvPr/>
            </p:nvSpPr>
            <p:spPr>
              <a:xfrm>
                <a:off x="4742864" y="6085059"/>
                <a:ext cx="684082" cy="274333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contourW="12700">
                <a:bevelT prst="angle"/>
                <a:bevelB prst="slope"/>
                <a:contourClr>
                  <a:srgbClr val="3399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r>
                  <a:rPr kumimoji="1" lang="ja-JP" altLang="en-US" sz="9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仕様方法</a:t>
                </a:r>
                <a:endParaRPr kumimoji="1" lang="en-US" altLang="ja-JP" sz="9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642967F7-B340-4324-AEAA-2D47539B3BA6}"/>
                  </a:ext>
                </a:extLst>
              </p:cNvPr>
              <p:cNvSpPr/>
              <p:nvPr/>
            </p:nvSpPr>
            <p:spPr>
              <a:xfrm>
                <a:off x="5528524" y="6051259"/>
                <a:ext cx="4022804" cy="3419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各メディアで入稿データの仕様が異なります。</a:t>
                </a:r>
                <a:endParaRPr lang="en-US" altLang="ja-JP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r>
                  <a:rPr lang="ja-JP" altLang="en-US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詳細はお問合せください。</a:t>
                </a:r>
                <a:endParaRPr lang="en-US" altLang="ja-JP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DDEC7DB7-9CDA-46D5-99D4-F25004D33C30}"/>
                </a:ext>
              </a:extLst>
            </p:cNvPr>
            <p:cNvGrpSpPr/>
            <p:nvPr/>
          </p:nvGrpSpPr>
          <p:grpSpPr>
            <a:xfrm>
              <a:off x="630046" y="6344800"/>
              <a:ext cx="3530866" cy="341931"/>
              <a:chOff x="630046" y="6344800"/>
              <a:chExt cx="3530866" cy="341931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7554A04C-EF63-410D-8FCD-FF7888072B62}"/>
                  </a:ext>
                </a:extLst>
              </p:cNvPr>
              <p:cNvSpPr/>
              <p:nvPr/>
            </p:nvSpPr>
            <p:spPr>
              <a:xfrm>
                <a:off x="630046" y="6378600"/>
                <a:ext cx="684082" cy="274333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contourW="12700">
                <a:bevelT prst="angle"/>
                <a:bevelB prst="slope"/>
                <a:contourClr>
                  <a:srgbClr val="3399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r>
                  <a:rPr kumimoji="1" lang="ja-JP" altLang="en-US" sz="9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注意事項</a:t>
                </a:r>
                <a:endParaRPr kumimoji="1" lang="en-US" altLang="ja-JP" sz="9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D7F27C6-ADFD-498F-8B65-00705DB8B663}"/>
                  </a:ext>
                </a:extLst>
              </p:cNvPr>
              <p:cNvSpPr/>
              <p:nvPr/>
            </p:nvSpPr>
            <p:spPr>
              <a:xfrm>
                <a:off x="1415706" y="6344800"/>
                <a:ext cx="2745206" cy="3419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枠限定とさせていただきます。</a:t>
                </a:r>
                <a:endParaRPr lang="en-US" altLang="ja-JP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r>
                  <a:rPr lang="ja-JP" altLang="en-US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空港集中貼り、ヘッドレストステッカー、スカイライナービジョンは別途作業料がかかります。</a:t>
                </a:r>
                <a:endParaRPr lang="en-US" altLang="ja-JP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5E54BCD2-6058-4A5D-A5D3-CEBC90BC45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74"/>
          <a:stretch/>
        </p:blipFill>
        <p:spPr>
          <a:xfrm>
            <a:off x="56263" y="1452774"/>
            <a:ext cx="2135211" cy="84711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4808B24-E323-4909-999E-7E0EB03BC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1" y="2418848"/>
            <a:ext cx="3501207" cy="88675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EA0D69D-8C36-4660-87F6-0B36782608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65"/>
          <a:stretch/>
        </p:blipFill>
        <p:spPr>
          <a:xfrm>
            <a:off x="244385" y="3859262"/>
            <a:ext cx="2003744" cy="89757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182294B-3E74-4198-9A62-D96443866D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6100" y="1429027"/>
            <a:ext cx="2270181" cy="135133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689B1B-44F5-4559-A788-5833D1436050}"/>
              </a:ext>
            </a:extLst>
          </p:cNvPr>
          <p:cNvSpPr txBox="1"/>
          <p:nvPr/>
        </p:nvSpPr>
        <p:spPr>
          <a:xfrm>
            <a:off x="69830" y="1043924"/>
            <a:ext cx="4374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①</a:t>
            </a:r>
            <a:r>
              <a:rPr kumimoji="1" lang="en-US" altLang="ja-JP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【</a:t>
            </a:r>
            <a:r>
              <a:rPr kumimoji="1"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京成・</a:t>
            </a:r>
            <a:r>
              <a:rPr kumimoji="1" lang="en-US" altLang="ja-JP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JR】</a:t>
            </a:r>
            <a:r>
              <a:rPr kumimoji="1"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成田空港・空港第</a:t>
            </a:r>
            <a:r>
              <a:rPr kumimoji="1" lang="en-US" altLang="ja-JP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</a:t>
            </a:r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ビル駅集中貼り（</a:t>
            </a:r>
            <a:r>
              <a:rPr lang="en-US" altLang="ja-JP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</a:t>
            </a:r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週間）</a:t>
            </a:r>
            <a:endParaRPr kumimoji="1" lang="ja-JP" altLang="en-US" sz="1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F9BFD92-CCD5-46B1-92F1-557290DD776C}"/>
              </a:ext>
            </a:extLst>
          </p:cNvPr>
          <p:cNvSpPr txBox="1"/>
          <p:nvPr/>
        </p:nvSpPr>
        <p:spPr>
          <a:xfrm>
            <a:off x="42974" y="3495934"/>
            <a:ext cx="3749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②上野ステーションビジョン（</a:t>
            </a:r>
            <a:r>
              <a:rPr lang="en-US" altLang="ja-JP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15</a:t>
            </a:r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秒・</a:t>
            </a:r>
            <a:r>
              <a:rPr lang="en-US" altLang="ja-JP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</a:t>
            </a:r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枠・</a:t>
            </a:r>
            <a:r>
              <a:rPr lang="en-US" altLang="ja-JP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</a:t>
            </a:r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週間）</a:t>
            </a:r>
            <a:endParaRPr kumimoji="1" lang="ja-JP" altLang="en-US" sz="1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A15D848-9A85-4D1D-A633-211889360A36}"/>
              </a:ext>
            </a:extLst>
          </p:cNvPr>
          <p:cNvSpPr txBox="1"/>
          <p:nvPr/>
        </p:nvSpPr>
        <p:spPr>
          <a:xfrm>
            <a:off x="4351394" y="1062371"/>
            <a:ext cx="380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③スカイライナーヘッドレストステッカー（</a:t>
            </a:r>
            <a:r>
              <a:rPr lang="en-US" altLang="ja-JP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</a:t>
            </a:r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カ月）</a:t>
            </a:r>
            <a:endParaRPr kumimoji="1" lang="ja-JP" altLang="en-US" sz="1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C076810-0CD0-41A9-9023-DCD51A1AFDC5}"/>
              </a:ext>
            </a:extLst>
          </p:cNvPr>
          <p:cNvSpPr txBox="1"/>
          <p:nvPr/>
        </p:nvSpPr>
        <p:spPr>
          <a:xfrm>
            <a:off x="4428183" y="2990418"/>
            <a:ext cx="2730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④スカイライナービジョン（</a:t>
            </a:r>
            <a:r>
              <a:rPr lang="en-US" altLang="ja-JP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</a:t>
            </a:r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カ月）</a:t>
            </a:r>
            <a:endParaRPr kumimoji="1" lang="ja-JP" altLang="en-US" sz="1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4BAA4D9-3391-4DFC-B041-5EFB871F87EA}"/>
              </a:ext>
            </a:extLst>
          </p:cNvPr>
          <p:cNvSpPr txBox="1"/>
          <p:nvPr/>
        </p:nvSpPr>
        <p:spPr>
          <a:xfrm>
            <a:off x="2141026" y="1551197"/>
            <a:ext cx="2233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成田空港駅　</a:t>
            </a:r>
            <a:r>
              <a:rPr kumimoji="1"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B0×32</a:t>
            </a:r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面</a:t>
            </a:r>
            <a:endParaRPr kumimoji="1" lang="en-US" altLang="ja-JP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空港第</a:t>
            </a:r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</a:t>
            </a:r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ビル駅　</a:t>
            </a:r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B0×36</a:t>
            </a:r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面</a:t>
            </a:r>
            <a:endParaRPr lang="en-US" altLang="ja-JP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</a:t>
            </a:r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週間　</a:t>
            </a:r>
            <a:r>
              <a:rPr kumimoji="1"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5,440,000</a:t>
            </a:r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円（京成、</a:t>
            </a:r>
            <a:r>
              <a:rPr kumimoji="1"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JR</a:t>
            </a:r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セット料金）</a:t>
            </a:r>
            <a:endParaRPr kumimoji="1" lang="en-US" altLang="ja-JP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電鉄指定作業会社での作業となります。</a:t>
            </a:r>
            <a:endParaRPr lang="en-US" altLang="ja-JP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製作作業費は別途お見積もりいたします。</a:t>
            </a:r>
            <a:endParaRPr kumimoji="1" lang="ja-JP" altLang="en-US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B3D6A21-097C-40A1-8B65-5A2AAE44D17C}"/>
              </a:ext>
            </a:extLst>
          </p:cNvPr>
          <p:cNvSpPr txBox="1"/>
          <p:nvPr/>
        </p:nvSpPr>
        <p:spPr>
          <a:xfrm>
            <a:off x="2270205" y="4229411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京成上野駅 </a:t>
            </a:r>
            <a:endParaRPr kumimoji="1" lang="en-US" altLang="ja-JP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65</a:t>
            </a:r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インチ　</a:t>
            </a:r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24</a:t>
            </a:r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面</a:t>
            </a:r>
            <a:endParaRPr lang="en-US" altLang="ja-JP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800,000</a:t>
            </a:r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円</a:t>
            </a:r>
            <a:endParaRPr lang="en-US" altLang="ja-JP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kumimoji="1"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15</a:t>
            </a:r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秒・</a:t>
            </a:r>
            <a:r>
              <a:rPr kumimoji="1"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</a:t>
            </a:r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枠・</a:t>
            </a:r>
            <a:r>
              <a:rPr kumimoji="1"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</a:t>
            </a:r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週間）</a:t>
            </a:r>
            <a:endParaRPr kumimoji="1" lang="en-US" altLang="ja-JP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705D11B-6488-4F6E-853A-FD1B1B2DAB94}"/>
              </a:ext>
            </a:extLst>
          </p:cNvPr>
          <p:cNvSpPr txBox="1"/>
          <p:nvPr/>
        </p:nvSpPr>
        <p:spPr>
          <a:xfrm>
            <a:off x="7035840" y="2015435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120×120</a:t>
            </a:r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1,000</a:t>
            </a:r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枚</a:t>
            </a:r>
            <a:endParaRPr kumimoji="1" lang="en-US" altLang="ja-JP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</a:t>
            </a:r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カ月　</a:t>
            </a:r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660,000</a:t>
            </a:r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円</a:t>
            </a:r>
            <a:endParaRPr lang="en-US" altLang="ja-JP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作業料　</a:t>
            </a:r>
            <a:r>
              <a:rPr kumimoji="1"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145,000</a:t>
            </a:r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円（</a:t>
            </a:r>
            <a:r>
              <a:rPr kumimoji="1"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NET)</a:t>
            </a:r>
          </a:p>
          <a:p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ヘッドレストステッカーの継続の場合は</a:t>
            </a:r>
            <a:endParaRPr lang="en-US" altLang="ja-JP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660,000</a:t>
            </a:r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円（</a:t>
            </a:r>
            <a:r>
              <a:rPr kumimoji="1"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</a:t>
            </a:r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カ月）となります。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C825BD1-DCC6-4809-8AF2-3415DD852C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955" y="3324857"/>
            <a:ext cx="2190318" cy="126685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980B03F-E8EE-4CC8-853C-583B8118CA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2369" y="4103214"/>
            <a:ext cx="888764" cy="6162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065C965-97C7-439C-A61D-B597631E8599}"/>
              </a:ext>
            </a:extLst>
          </p:cNvPr>
          <p:cNvSpPr txBox="1"/>
          <p:nvPr/>
        </p:nvSpPr>
        <p:spPr>
          <a:xfrm>
            <a:off x="7231133" y="3842261"/>
            <a:ext cx="131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25</a:t>
            </a:r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インチ</a:t>
            </a:r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endParaRPr kumimoji="1" lang="en-US" altLang="ja-JP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４週間　</a:t>
            </a:r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260,000</a:t>
            </a:r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円</a:t>
            </a:r>
            <a:endParaRPr lang="en-US" altLang="ja-JP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15</a:t>
            </a:r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秒・</a:t>
            </a:r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</a:t>
            </a:r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枠）</a:t>
            </a:r>
            <a:endParaRPr lang="en-US" altLang="ja-JP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作業料　</a:t>
            </a:r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72,000</a:t>
            </a:r>
            <a:r>
              <a:rPr lang="ja-JP" altLang="en-US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円（</a:t>
            </a:r>
            <a:r>
              <a:rPr lang="en-US" altLang="ja-JP" sz="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NET)</a:t>
            </a:r>
            <a:endParaRPr kumimoji="1" lang="ja-JP" altLang="en-US" sz="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36" name="リボン: 下に曲がる 35">
            <a:extLst>
              <a:ext uri="{FF2B5EF4-FFF2-40B4-BE49-F238E27FC236}">
                <a16:creationId xmlns:a16="http://schemas.microsoft.com/office/drawing/2014/main" id="{E6156EA1-7AE7-42C2-AE62-3F271530D56D}"/>
              </a:ext>
            </a:extLst>
          </p:cNvPr>
          <p:cNvSpPr/>
          <p:nvPr/>
        </p:nvSpPr>
        <p:spPr>
          <a:xfrm>
            <a:off x="7386131" y="76944"/>
            <a:ext cx="1625953" cy="400110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1100" b="1" dirty="0"/>
              <a:t>限定</a:t>
            </a:r>
            <a:r>
              <a:rPr kumimoji="1" lang="en-US" altLang="ja-JP" sz="1100" b="1" dirty="0"/>
              <a:t>1</a:t>
            </a:r>
            <a:r>
              <a:rPr kumimoji="1" lang="ja-JP" altLang="en-US" sz="1100" b="1" dirty="0"/>
              <a:t>枠</a:t>
            </a:r>
            <a:endParaRPr kumimoji="1" lang="en-US" altLang="ja-JP" sz="1100" b="1" dirty="0"/>
          </a:p>
        </p:txBody>
      </p:sp>
    </p:spTree>
    <p:extLst>
      <p:ext uri="{BB962C8B-B14F-4D97-AF65-F5344CB8AC3E}">
        <p14:creationId xmlns:p14="http://schemas.microsoft.com/office/powerpoint/2010/main" val="278032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7CE7A201-156E-4713-AF00-213501D2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25" y="5766059"/>
            <a:ext cx="1757869" cy="57399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2A51312-4B3B-4EAA-96FE-5F31E14E0025}"/>
              </a:ext>
            </a:extLst>
          </p:cNvPr>
          <p:cNvSpPr/>
          <p:nvPr/>
        </p:nvSpPr>
        <p:spPr>
          <a:xfrm>
            <a:off x="0" y="-8878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京成電鉄・</a:t>
            </a:r>
            <a:r>
              <a:rPr lang="en-US" altLang="ja-JP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JR</a:t>
            </a:r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空港第</a:t>
            </a:r>
            <a:r>
              <a:rPr lang="en-US" altLang="ja-JP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ビル駅工事終了リニューアル企画</a:t>
            </a:r>
            <a:endParaRPr lang="ja-JP" altLang="en-US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5EEE36C-421E-4CE4-B72C-BB7AF951EF82}"/>
              </a:ext>
            </a:extLst>
          </p:cNvPr>
          <p:cNvSpPr/>
          <p:nvPr/>
        </p:nvSpPr>
        <p:spPr>
          <a:xfrm>
            <a:off x="666565" y="230944"/>
            <a:ext cx="7810870" cy="57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成田空港・空港第</a:t>
            </a:r>
            <a:r>
              <a:rPr lang="en-US" altLang="ja-JP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ビル駅</a:t>
            </a:r>
            <a:r>
              <a:rPr lang="en-US" altLang="ja-JP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アドピラー特別セール</a:t>
            </a:r>
            <a:endParaRPr lang="ja-JP" altLang="en-US" sz="2400" dirty="0">
              <a:solidFill>
                <a:srgbClr val="FF00FF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B283132-CC5C-4BF6-8621-6AC615758B92}"/>
              </a:ext>
            </a:extLst>
          </p:cNvPr>
          <p:cNvGrpSpPr/>
          <p:nvPr/>
        </p:nvGrpSpPr>
        <p:grpSpPr>
          <a:xfrm>
            <a:off x="101462" y="5352705"/>
            <a:ext cx="6181720" cy="804446"/>
            <a:chOff x="283448" y="5988917"/>
            <a:chExt cx="6181720" cy="80444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E731FF4-3CE5-4AAA-BFF0-0EBCE272B245}"/>
                </a:ext>
              </a:extLst>
            </p:cNvPr>
            <p:cNvSpPr/>
            <p:nvPr/>
          </p:nvSpPr>
          <p:spPr>
            <a:xfrm>
              <a:off x="283448" y="6105181"/>
              <a:ext cx="883887" cy="35445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contourW="12700">
              <a:bevelT prst="angle"/>
              <a:bevelB prst="slope"/>
              <a:contourClr>
                <a:srgbClr val="3399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kumimoji="1"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実施内容</a:t>
              </a:r>
              <a:endParaRPr kumimoji="1" lang="en-US" altLang="ja-JP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9077366-192B-4569-B648-8F88F72DD58E}"/>
                </a:ext>
              </a:extLst>
            </p:cNvPr>
            <p:cNvSpPr/>
            <p:nvPr/>
          </p:nvSpPr>
          <p:spPr>
            <a:xfrm>
              <a:off x="1260350" y="5988917"/>
              <a:ext cx="5204818" cy="804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※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電鉄指定作業会社での作業となります。</a:t>
              </a:r>
              <a:endPara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　製作作業費は別途お見積もりいたします。</a:t>
              </a:r>
              <a:endPara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※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長期掲出についてはお問い合わせください。</a:t>
              </a:r>
              <a:endPara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40AD80F-485B-459B-B938-DED233DA5C1C}"/>
              </a:ext>
            </a:extLst>
          </p:cNvPr>
          <p:cNvGrpSpPr/>
          <p:nvPr/>
        </p:nvGrpSpPr>
        <p:grpSpPr>
          <a:xfrm>
            <a:off x="106506" y="2196140"/>
            <a:ext cx="4793719" cy="486226"/>
            <a:chOff x="283449" y="2391030"/>
            <a:chExt cx="4793719" cy="486226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D5D94141-01AC-4F26-B053-978542B4494F}"/>
                </a:ext>
              </a:extLst>
            </p:cNvPr>
            <p:cNvSpPr/>
            <p:nvPr/>
          </p:nvSpPr>
          <p:spPr>
            <a:xfrm>
              <a:off x="283449" y="2462621"/>
              <a:ext cx="870120" cy="35445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contourW="12700">
              <a:bevelT prst="angle"/>
              <a:bevelB prst="slope"/>
              <a:contourClr>
                <a:srgbClr val="3399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kumimoji="1"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掲出路線</a:t>
              </a:r>
              <a:endParaRPr kumimoji="1" lang="en-US" altLang="ja-JP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45C79A7-E78F-4571-9524-6035505285FF}"/>
                </a:ext>
              </a:extLst>
            </p:cNvPr>
            <p:cNvSpPr/>
            <p:nvPr/>
          </p:nvSpPr>
          <p:spPr>
            <a:xfrm>
              <a:off x="1237218" y="2391030"/>
              <a:ext cx="3839950" cy="4862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京成線・</a:t>
              </a:r>
              <a:r>
                <a: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JR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成田空港・空港第</a:t>
              </a:r>
              <a:r>
                <a: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ビル駅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endParaRPr kumimoji="1"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BA02111-A206-4848-8245-E15207C1A850}"/>
              </a:ext>
            </a:extLst>
          </p:cNvPr>
          <p:cNvGrpSpPr/>
          <p:nvPr/>
        </p:nvGrpSpPr>
        <p:grpSpPr>
          <a:xfrm>
            <a:off x="106506" y="3111262"/>
            <a:ext cx="4835426" cy="738728"/>
            <a:chOff x="269682" y="3026330"/>
            <a:chExt cx="4835426" cy="738728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FEA54E9-AC28-40C5-9CE3-D3760CE74186}"/>
                </a:ext>
              </a:extLst>
            </p:cNvPr>
            <p:cNvSpPr/>
            <p:nvPr/>
          </p:nvSpPr>
          <p:spPr>
            <a:xfrm>
              <a:off x="1260434" y="3026330"/>
              <a:ext cx="3844674" cy="738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京成線・</a:t>
              </a:r>
              <a:r>
                <a: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JR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アドピラーセット</a:t>
              </a:r>
              <a:endPara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成田空港駅　</a:t>
              </a:r>
              <a:r>
                <a: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9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本、空港第</a:t>
              </a:r>
              <a:r>
                <a: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ビル駅　</a:t>
              </a:r>
              <a:r>
                <a: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12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本</a:t>
              </a:r>
              <a:endPara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週間掲出</a:t>
              </a:r>
              <a:endPara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0E15966-9604-4CA6-9918-9492404BC72F}"/>
                </a:ext>
              </a:extLst>
            </p:cNvPr>
            <p:cNvSpPr/>
            <p:nvPr/>
          </p:nvSpPr>
          <p:spPr>
            <a:xfrm>
              <a:off x="269682" y="3212128"/>
              <a:ext cx="883887" cy="35445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contourW="12700">
              <a:bevelT prst="angle"/>
              <a:bevelB prst="slope"/>
              <a:contourClr>
                <a:srgbClr val="3399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kumimoji="1"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実施概要</a:t>
              </a:r>
              <a:endParaRPr kumimoji="1" lang="en-US" altLang="ja-JP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FA53C13-0040-41AA-932D-E9238679770B}"/>
              </a:ext>
            </a:extLst>
          </p:cNvPr>
          <p:cNvGrpSpPr/>
          <p:nvPr/>
        </p:nvGrpSpPr>
        <p:grpSpPr>
          <a:xfrm>
            <a:off x="106506" y="1189868"/>
            <a:ext cx="4807486" cy="614727"/>
            <a:chOff x="326822" y="1412776"/>
            <a:chExt cx="4807486" cy="614727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EAEF1E6-4550-4A42-BC14-C0CAA7F97987}"/>
                </a:ext>
              </a:extLst>
            </p:cNvPr>
            <p:cNvSpPr/>
            <p:nvPr/>
          </p:nvSpPr>
          <p:spPr>
            <a:xfrm>
              <a:off x="326822" y="1546278"/>
              <a:ext cx="883887" cy="35445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contourW="12700">
              <a:bevelT prst="angle"/>
              <a:bevelB prst="slope"/>
              <a:contourClr>
                <a:srgbClr val="3399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実施期間</a:t>
              </a:r>
              <a:endParaRPr kumimoji="1" lang="en-US" altLang="ja-JP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62F7B2E-DBCC-46DF-B70F-17009C095E14}"/>
                </a:ext>
              </a:extLst>
            </p:cNvPr>
            <p:cNvSpPr/>
            <p:nvPr/>
          </p:nvSpPr>
          <p:spPr>
            <a:xfrm>
              <a:off x="1280592" y="1412776"/>
              <a:ext cx="3853716" cy="6147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7</a:t>
              </a:r>
              <a:r>
                <a:rPr kumimoji="1" lang="ja-JP" altLang="en-US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月</a:t>
              </a:r>
              <a:r>
                <a:rPr lang="en-US" altLang="ja-JP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6</a:t>
              </a:r>
              <a:r>
                <a:rPr kumimoji="1" lang="ja-JP" altLang="en-US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日（月）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 </a:t>
              </a:r>
              <a:r>
                <a:rPr lang="en-US" altLang="ja-JP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9</a:t>
              </a:r>
              <a:r>
                <a:rPr lang="ja-JP" altLang="en-US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月</a:t>
              </a:r>
              <a:r>
                <a:rPr lang="en-US" altLang="ja-JP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30</a:t>
              </a:r>
              <a:r>
                <a:rPr lang="ja-JP" altLang="en-US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日</a:t>
              </a:r>
              <a:r>
                <a:rPr kumimoji="1" lang="ja-JP" altLang="en-US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（水） 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掲出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開始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</a:t>
              </a:r>
              <a:endParaRPr kumimoji="1"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※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工事終了予定</a:t>
              </a:r>
              <a:r>
                <a: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7/4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（土）</a:t>
              </a:r>
              <a:endParaRPr kumimoji="1"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3DCF7B-0130-41F3-82E7-9C74BDD1E56D}"/>
              </a:ext>
            </a:extLst>
          </p:cNvPr>
          <p:cNvGrpSpPr/>
          <p:nvPr/>
        </p:nvGrpSpPr>
        <p:grpSpPr>
          <a:xfrm>
            <a:off x="106506" y="4094141"/>
            <a:ext cx="5640700" cy="1176794"/>
            <a:chOff x="120272" y="3533252"/>
            <a:chExt cx="5640700" cy="1176794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29C481B-8619-42EA-B6AD-9FAC3A46D5CE}"/>
                </a:ext>
              </a:extLst>
            </p:cNvPr>
            <p:cNvSpPr/>
            <p:nvPr/>
          </p:nvSpPr>
          <p:spPr>
            <a:xfrm>
              <a:off x="120272" y="3803249"/>
              <a:ext cx="883887" cy="35445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contourW="12700">
              <a:bevelT prst="angle"/>
              <a:bevelB prst="slope"/>
              <a:contourClr>
                <a:srgbClr val="3399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kumimoji="1"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掲出料金</a:t>
              </a:r>
              <a:endParaRPr kumimoji="1" lang="en-US" altLang="ja-JP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9C5A0538-1EAF-4BA4-B2CE-3310FFDD07D3}"/>
                </a:ext>
              </a:extLst>
            </p:cNvPr>
            <p:cNvSpPr/>
            <p:nvPr/>
          </p:nvSpPr>
          <p:spPr>
            <a:xfrm>
              <a:off x="1097174" y="3533252"/>
              <a:ext cx="4663798" cy="11767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◆掲出料</a:t>
              </a:r>
              <a:r>
                <a: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2,940,000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円（</a:t>
              </a:r>
              <a:r>
                <a: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週間）</a:t>
              </a:r>
              <a:endPara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　⇒</a:t>
              </a:r>
              <a:r>
                <a:rPr lang="ja-JP" altLang="en-US" sz="14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 </a:t>
              </a:r>
              <a:r>
                <a:rPr lang="ja-JP" altLang="en-US" sz="24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８８２，０００</a:t>
              </a:r>
              <a:r>
                <a:rPr lang="ja-JP" altLang="en-US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r>
                <a:rPr lang="ja-JP" alt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（税</a:t>
              </a:r>
              <a:r>
                <a:rPr lang="ja-JP" altLang="en-US" sz="1050" i="1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別）</a:t>
              </a:r>
              <a:endParaRPr lang="en-US" altLang="ja-JP" sz="1050" i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r>
                <a:rPr lang="ja-JP" altLang="en-US" sz="1050" i="1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　　制作費別途　</a:t>
              </a:r>
              <a:endParaRPr lang="en-US" altLang="ja-JP" sz="1050" i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r>
                <a:rPr lang="ja-JP" altLang="en-US" sz="1050" i="1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　　京成＋</a:t>
              </a:r>
              <a:r>
                <a:rPr lang="en-US" altLang="ja-JP" sz="1050" i="1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JR</a:t>
              </a:r>
              <a:r>
                <a:rPr lang="ja-JP" altLang="en-US" sz="1050" i="1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セット料金</a:t>
              </a:r>
              <a:endParaRPr lang="en-US" altLang="ja-JP" sz="1050" i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49C254BF-8D38-4E6E-A65B-5B1641A63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789" y="1580523"/>
            <a:ext cx="5082705" cy="131904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4F4FEC4-86A1-42D9-B7C5-B183F64BE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119" y="3079729"/>
            <a:ext cx="33813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7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8DCEEB7-8AF1-48E2-BF2E-27E6AA04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25" y="5766059"/>
            <a:ext cx="1757869" cy="57399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F47360-CE33-453D-B7C5-BD338E92EF6A}"/>
              </a:ext>
            </a:extLst>
          </p:cNvPr>
          <p:cNvSpPr/>
          <p:nvPr/>
        </p:nvSpPr>
        <p:spPr>
          <a:xfrm>
            <a:off x="0" y="0"/>
            <a:ext cx="2717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京成電鉄</a:t>
            </a:r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・北総鉄道</a:t>
            </a:r>
            <a:endParaRPr lang="ja-JP" altLang="en-US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A9A10E6-B331-4453-B813-35A9889A7E31}"/>
              </a:ext>
            </a:extLst>
          </p:cNvPr>
          <p:cNvSpPr/>
          <p:nvPr/>
        </p:nvSpPr>
        <p:spPr>
          <a:xfrm>
            <a:off x="1705614" y="143444"/>
            <a:ext cx="5732771" cy="7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京成・北総 駅貼り</a:t>
            </a:r>
            <a:r>
              <a:rPr lang="en-US" altLang="ja-JP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地元企業応援プラン</a:t>
            </a:r>
            <a:endParaRPr lang="ja-JP" altLang="en-US" sz="2400" dirty="0">
              <a:solidFill>
                <a:srgbClr val="FF00FF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FB766F8-E150-4CF8-B9AD-E4B159408BEF}"/>
              </a:ext>
            </a:extLst>
          </p:cNvPr>
          <p:cNvGrpSpPr/>
          <p:nvPr/>
        </p:nvGrpSpPr>
        <p:grpSpPr>
          <a:xfrm>
            <a:off x="120272" y="5080637"/>
            <a:ext cx="5079232" cy="804446"/>
            <a:chOff x="283448" y="6034519"/>
            <a:chExt cx="5079232" cy="804446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6946EEB-B402-46CC-932F-FF4D858DB380}"/>
                </a:ext>
              </a:extLst>
            </p:cNvPr>
            <p:cNvSpPr/>
            <p:nvPr/>
          </p:nvSpPr>
          <p:spPr>
            <a:xfrm>
              <a:off x="283448" y="6105181"/>
              <a:ext cx="883887" cy="35445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contourW="12700">
              <a:bevelT prst="angle"/>
              <a:bevelB prst="slope"/>
              <a:contourClr>
                <a:srgbClr val="3399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kumimoji="1"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実施内容</a:t>
              </a:r>
              <a:endParaRPr kumimoji="1" lang="en-US" altLang="ja-JP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66AF9C1-01EF-45D5-AEEE-6B93002DB494}"/>
                </a:ext>
              </a:extLst>
            </p:cNvPr>
            <p:cNvSpPr/>
            <p:nvPr/>
          </p:nvSpPr>
          <p:spPr>
            <a:xfrm>
              <a:off x="1260350" y="6034519"/>
              <a:ext cx="4102330" cy="804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※</a:t>
              </a:r>
              <a:r>
                <a:rPr lang="ja-JP" altLang="en-US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適用可否につきましては、随時お問合せください。</a:t>
              </a:r>
              <a:endParaRPr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en-US" altLang="ja-JP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※</a:t>
              </a:r>
              <a:r>
                <a:rPr lang="ja-JP" altLang="en-US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サイズ、掲出駅、枚数の制約はございません。</a:t>
              </a:r>
              <a:endParaRPr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en-US" altLang="ja-JP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※</a:t>
              </a:r>
              <a:r>
                <a:rPr lang="ja-JP" altLang="en-US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他の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割引</a:t>
              </a:r>
              <a:r>
                <a:rPr lang="ja-JP" altLang="en-US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との併用不可。</a:t>
              </a:r>
              <a:endParaRPr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1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掲出日：火・木・土</a:t>
              </a:r>
              <a:endPara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8B26048-38DC-45A2-90EF-721A94AEE3DE}"/>
              </a:ext>
            </a:extLst>
          </p:cNvPr>
          <p:cNvGrpSpPr/>
          <p:nvPr/>
        </p:nvGrpSpPr>
        <p:grpSpPr>
          <a:xfrm>
            <a:off x="120273" y="1908833"/>
            <a:ext cx="4793719" cy="486226"/>
            <a:chOff x="283449" y="2391030"/>
            <a:chExt cx="4793719" cy="486226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52CA267-0CC6-4933-9F1F-2A1A299020F2}"/>
                </a:ext>
              </a:extLst>
            </p:cNvPr>
            <p:cNvSpPr/>
            <p:nvPr/>
          </p:nvSpPr>
          <p:spPr>
            <a:xfrm>
              <a:off x="283449" y="2462621"/>
              <a:ext cx="870120" cy="35445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contourW="12700">
              <a:bevelT prst="angle"/>
              <a:bevelB prst="slope"/>
              <a:contourClr>
                <a:srgbClr val="3399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kumimoji="1"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掲出路線</a:t>
              </a:r>
              <a:endParaRPr kumimoji="1" lang="en-US" altLang="ja-JP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5417441-8D2A-485A-A6DA-EE931322E175}"/>
                </a:ext>
              </a:extLst>
            </p:cNvPr>
            <p:cNvSpPr/>
            <p:nvPr/>
          </p:nvSpPr>
          <p:spPr>
            <a:xfrm>
              <a:off x="1237218" y="2391030"/>
              <a:ext cx="3839950" cy="4862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京成線・北総線　各駅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endParaRPr kumimoji="1"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A869AF1-45E7-4204-AF8C-9A8D160E0255}"/>
              </a:ext>
            </a:extLst>
          </p:cNvPr>
          <p:cNvGrpSpPr/>
          <p:nvPr/>
        </p:nvGrpSpPr>
        <p:grpSpPr>
          <a:xfrm>
            <a:off x="106506" y="2544133"/>
            <a:ext cx="4835426" cy="738728"/>
            <a:chOff x="269682" y="3026330"/>
            <a:chExt cx="4835426" cy="738728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AD91C6A-7364-4BBD-8D72-4F40AFE1129D}"/>
                </a:ext>
              </a:extLst>
            </p:cNvPr>
            <p:cNvSpPr/>
            <p:nvPr/>
          </p:nvSpPr>
          <p:spPr>
            <a:xfrm>
              <a:off x="1260434" y="3026330"/>
              <a:ext cx="3844674" cy="738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期間中、駅貼りを</a:t>
              </a:r>
              <a:r>
                <a:rPr lang="en-US" altLang="ja-JP" sz="1200" u="sng" dirty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200" u="sng" dirty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週間掲出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いただければ、</a:t>
              </a:r>
              <a:endPara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掲出料</a:t>
              </a:r>
              <a:r>
                <a: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50%OFF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4077E55C-B313-4CF7-A803-4102A878A1E9}"/>
                </a:ext>
              </a:extLst>
            </p:cNvPr>
            <p:cNvSpPr/>
            <p:nvPr/>
          </p:nvSpPr>
          <p:spPr>
            <a:xfrm>
              <a:off x="269682" y="3212128"/>
              <a:ext cx="883887" cy="35445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contourW="12700">
              <a:bevelT prst="angle"/>
              <a:bevelB prst="slope"/>
              <a:contourClr>
                <a:srgbClr val="3399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kumimoji="1"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実施概要</a:t>
              </a:r>
              <a:endParaRPr kumimoji="1" lang="en-US" altLang="ja-JP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E2156E0-2998-48A1-A678-0B0CAD09487F}"/>
              </a:ext>
            </a:extLst>
          </p:cNvPr>
          <p:cNvGrpSpPr/>
          <p:nvPr/>
        </p:nvGrpSpPr>
        <p:grpSpPr>
          <a:xfrm>
            <a:off x="106506" y="1091590"/>
            <a:ext cx="4807486" cy="614727"/>
            <a:chOff x="326822" y="1412776"/>
            <a:chExt cx="4807486" cy="614727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F3A1E6-662B-4A01-A0E3-FA83FE6283F9}"/>
                </a:ext>
              </a:extLst>
            </p:cNvPr>
            <p:cNvSpPr/>
            <p:nvPr/>
          </p:nvSpPr>
          <p:spPr>
            <a:xfrm>
              <a:off x="326822" y="1546278"/>
              <a:ext cx="883887" cy="35445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contourW="12700">
              <a:bevelT prst="angle"/>
              <a:bevelB prst="slope"/>
              <a:contourClr>
                <a:srgbClr val="3399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実施期間</a:t>
              </a:r>
              <a:endParaRPr kumimoji="1" lang="en-US" altLang="ja-JP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7EF59D2-5885-4F20-A0C2-1B6ECB0AAE97}"/>
                </a:ext>
              </a:extLst>
            </p:cNvPr>
            <p:cNvSpPr/>
            <p:nvPr/>
          </p:nvSpPr>
          <p:spPr>
            <a:xfrm>
              <a:off x="1280592" y="1412776"/>
              <a:ext cx="3853716" cy="6147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7</a:t>
              </a:r>
              <a:r>
                <a:rPr kumimoji="1" lang="ja-JP" altLang="en-US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月</a:t>
              </a:r>
              <a:r>
                <a:rPr kumimoji="1" lang="en-US" altLang="ja-JP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kumimoji="1" lang="ja-JP" altLang="en-US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日（木）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 </a:t>
              </a:r>
              <a:r>
                <a:rPr lang="en-US" altLang="ja-JP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9</a:t>
              </a:r>
              <a:r>
                <a:rPr lang="ja-JP" altLang="en-US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月２９日</a:t>
              </a:r>
              <a:r>
                <a:rPr kumimoji="1" lang="ja-JP" altLang="en-US" sz="1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（火） 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掲出</a:t>
              </a:r>
              <a:r>
                <a:rPr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開始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</a:t>
              </a:r>
              <a:endParaRPr kumimoji="1"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C20D892-34D7-4F5A-9CB2-A2BF88A4DF5A}"/>
              </a:ext>
            </a:extLst>
          </p:cNvPr>
          <p:cNvSpPr/>
          <p:nvPr/>
        </p:nvSpPr>
        <p:spPr>
          <a:xfrm>
            <a:off x="120272" y="3802277"/>
            <a:ext cx="883887" cy="35445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prst="angle"/>
            <a:bevelB prst="slope"/>
            <a:contourClr>
              <a:srgbClr val="3399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掲出料金（例）</a:t>
            </a:r>
            <a:endParaRPr kumimoji="1" lang="en-US" altLang="ja-JP" sz="1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F78FD73-7170-4F4F-A750-83EB61410FDB}"/>
              </a:ext>
            </a:extLst>
          </p:cNvPr>
          <p:cNvSpPr/>
          <p:nvPr/>
        </p:nvSpPr>
        <p:spPr>
          <a:xfrm>
            <a:off x="1097174" y="3209137"/>
            <a:ext cx="4663798" cy="1176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◆京成線　特急駅　</a:t>
            </a:r>
            <a:r>
              <a: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B1</a:t>
            </a:r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週間　</a:t>
            </a:r>
            <a:r>
              <a: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50,000</a:t>
            </a:r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⇒</a:t>
            </a:r>
            <a:r>
              <a:rPr lang="ja-JP" altLang="en-US" sz="1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２５，０００</a:t>
            </a:r>
            <a:r>
              <a:rPr lang="ja-JP" altLang="en-US" sz="1050" i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税別）　</a:t>
            </a:r>
            <a:endParaRPr lang="en-US" altLang="ja-JP" sz="1050" i="1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856A898-C8FE-457C-B5F9-EF22ED421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3" y="973511"/>
            <a:ext cx="3649106" cy="2031471"/>
          </a:xfrm>
          <a:prstGeom prst="rect">
            <a:avLst/>
          </a:prstGeom>
          <a:ln w="50800">
            <a:solidFill>
              <a:srgbClr val="0000FF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7DC4DEE-B61C-46CD-9571-D63D54EF0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733" y="3150919"/>
            <a:ext cx="3276600" cy="260985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B4D6373-D8BB-43CB-A61B-2AAC38BAAFDC}"/>
              </a:ext>
            </a:extLst>
          </p:cNvPr>
          <p:cNvSpPr/>
          <p:nvPr/>
        </p:nvSpPr>
        <p:spPr>
          <a:xfrm>
            <a:off x="1097174" y="3893262"/>
            <a:ext cx="4663798" cy="1176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◆北総線　特急駅　</a:t>
            </a:r>
            <a:r>
              <a: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B1</a:t>
            </a:r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週間　</a:t>
            </a:r>
            <a:r>
              <a: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36,000</a:t>
            </a:r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⇒</a:t>
            </a:r>
            <a:r>
              <a:rPr lang="ja-JP" altLang="en-US" sz="1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１８，０００</a:t>
            </a:r>
            <a:r>
              <a:rPr lang="ja-JP" altLang="en-US" sz="1050" i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（税別）　</a:t>
            </a:r>
            <a:endParaRPr lang="en-US" altLang="ja-JP" sz="1050" i="1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96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8DCEEB7-8AF1-48E2-BF2E-27E6AA04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25" y="5766059"/>
            <a:ext cx="1757869" cy="57399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CA25606-C902-4BB4-A729-0A8861A11C3D}"/>
              </a:ext>
            </a:extLst>
          </p:cNvPr>
          <p:cNvSpPr/>
          <p:nvPr/>
        </p:nvSpPr>
        <p:spPr>
          <a:xfrm>
            <a:off x="0" y="0"/>
            <a:ext cx="3142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京成電鉄</a:t>
            </a:r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・北総鉄道</a:t>
            </a:r>
            <a:endParaRPr lang="ja-JP" altLang="en-US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B742AC-C9A9-4CD8-B0B2-D22BEA86A714}"/>
              </a:ext>
            </a:extLst>
          </p:cNvPr>
          <p:cNvSpPr/>
          <p:nvPr/>
        </p:nvSpPr>
        <p:spPr>
          <a:xfrm>
            <a:off x="1265808" y="369332"/>
            <a:ext cx="6612384" cy="465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24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</a:t>
            </a:r>
            <a:r>
              <a:rPr lang="ja-JP" altLang="en-US" sz="2400" dirty="0" err="1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づり</a:t>
            </a:r>
            <a:r>
              <a:rPr lang="en-US" altLang="ja-JP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京北セット １Ｗｅｅｋ</a:t>
            </a:r>
            <a:r>
              <a:rPr lang="ja-JP" altLang="en-US" sz="2400" b="1" dirty="0">
                <a:ln w="3175">
                  <a:noFill/>
                </a:ln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400" b="1" dirty="0">
                <a:solidFill>
                  <a:srgbClr val="FF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ＳＰＥＣＩＡＬ</a:t>
            </a:r>
            <a:r>
              <a:rPr lang="ja-JP" altLang="en-US" sz="2400" b="1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400" b="1" dirty="0">
                <a:solidFill>
                  <a:srgbClr val="FF0066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ＳＡＬＥ</a:t>
            </a:r>
            <a:endParaRPr lang="ja-JP" altLang="en-US" sz="2400" dirty="0">
              <a:solidFill>
                <a:srgbClr val="FF00FF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8D931FB-81CE-4A6A-B30D-39C27ECA0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646" y="1028844"/>
            <a:ext cx="3659003" cy="2435402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14A9E2A-A1FC-4717-82E8-9414392DC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94" y="3599417"/>
            <a:ext cx="3649106" cy="2031471"/>
          </a:xfrm>
          <a:prstGeom prst="rect">
            <a:avLst/>
          </a:prstGeom>
          <a:ln w="50800">
            <a:solidFill>
              <a:srgbClr val="0000FF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38FC0C-BC56-40F9-AF9D-E9BC2E7B8E19}"/>
              </a:ext>
            </a:extLst>
          </p:cNvPr>
          <p:cNvSpPr/>
          <p:nvPr/>
        </p:nvSpPr>
        <p:spPr>
          <a:xfrm>
            <a:off x="106506" y="5454351"/>
            <a:ext cx="883887" cy="35445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prst="angle"/>
            <a:bevelB prst="slope"/>
            <a:contourClr>
              <a:srgbClr val="3399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ja-JP" altLang="en-US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注意事項</a:t>
            </a:r>
            <a:endParaRPr kumimoji="1" lang="en-US" altLang="ja-JP" sz="1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BD341E3-F45A-4402-A2AB-2FC349A1B788}"/>
              </a:ext>
            </a:extLst>
          </p:cNvPr>
          <p:cNvSpPr/>
          <p:nvPr/>
        </p:nvSpPr>
        <p:spPr>
          <a:xfrm>
            <a:off x="1093831" y="5426105"/>
            <a:ext cx="4102330" cy="80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２週間以上とワイド掲出の場合は、ご相談下さい。</a:t>
            </a:r>
            <a:endParaRPr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他の割引との併用不可。</a:t>
            </a:r>
            <a:endParaRPr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空き状況は、随時お問い合わせ下さい。</a:t>
            </a:r>
            <a:endParaRPr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作業日（掲出開始日）：月・水・金</a:t>
            </a:r>
            <a:endParaRPr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E1B55E0-573A-4E1F-BE5D-DA94058A350C}"/>
              </a:ext>
            </a:extLst>
          </p:cNvPr>
          <p:cNvSpPr/>
          <p:nvPr/>
        </p:nvSpPr>
        <p:spPr>
          <a:xfrm>
            <a:off x="140062" y="1981396"/>
            <a:ext cx="870120" cy="35445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prst="angle"/>
            <a:bevelB prst="slope"/>
            <a:contourClr>
              <a:srgbClr val="3399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掲出路線</a:t>
            </a:r>
            <a:endParaRPr kumimoji="1" lang="en-US" altLang="ja-JP" sz="1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3B3A9DD-8967-4B49-BF36-5622CA8DBAB6}"/>
              </a:ext>
            </a:extLst>
          </p:cNvPr>
          <p:cNvSpPr/>
          <p:nvPr/>
        </p:nvSpPr>
        <p:spPr>
          <a:xfrm>
            <a:off x="1093831" y="1909805"/>
            <a:ext cx="3839950" cy="486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京成線・北総線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kumimoji="1"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C5A3860-FE0E-4614-AD9E-711528A4E921}"/>
              </a:ext>
            </a:extLst>
          </p:cNvPr>
          <p:cNvSpPr/>
          <p:nvPr/>
        </p:nvSpPr>
        <p:spPr>
          <a:xfrm>
            <a:off x="1117047" y="2545105"/>
            <a:ext cx="3844674" cy="738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期間中、中</a:t>
            </a:r>
            <a:r>
              <a:rPr lang="ja-JP" altLang="en-US" sz="1200" dirty="0" err="1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づり</a:t>
            </a:r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（Ｂ３）１週間を特別価格にて販売致します。</a:t>
            </a:r>
            <a:endParaRPr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64D15EE-8F0A-474C-B7A3-40A46C25D6FE}"/>
              </a:ext>
            </a:extLst>
          </p:cNvPr>
          <p:cNvSpPr/>
          <p:nvPr/>
        </p:nvSpPr>
        <p:spPr>
          <a:xfrm>
            <a:off x="126295" y="2730903"/>
            <a:ext cx="883887" cy="35445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prst="angle"/>
            <a:bevelB prst="slope"/>
            <a:contourClr>
              <a:srgbClr val="3399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実施概要</a:t>
            </a:r>
            <a:endParaRPr kumimoji="1" lang="en-US" altLang="ja-JP" sz="1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71CBD92-C65E-4131-80BC-0B5D5D5019C7}"/>
              </a:ext>
            </a:extLst>
          </p:cNvPr>
          <p:cNvSpPr/>
          <p:nvPr/>
        </p:nvSpPr>
        <p:spPr>
          <a:xfrm>
            <a:off x="126295" y="1226064"/>
            <a:ext cx="883887" cy="35445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prst="angle"/>
            <a:bevelB prst="slope"/>
            <a:contourClr>
              <a:srgbClr val="3399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ja-JP" altLang="en-US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実施期間</a:t>
            </a:r>
            <a:endParaRPr kumimoji="1" lang="en-US" altLang="ja-JP" sz="1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D6627E0-7B13-487B-837E-C3A360C82FA2}"/>
              </a:ext>
            </a:extLst>
          </p:cNvPr>
          <p:cNvSpPr/>
          <p:nvPr/>
        </p:nvSpPr>
        <p:spPr>
          <a:xfrm>
            <a:off x="1080065" y="1092562"/>
            <a:ext cx="3853716" cy="614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６</a:t>
            </a:r>
            <a:r>
              <a:rPr kumimoji="1" lang="ja-JP" altLang="en-US" sz="12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月１５日（月）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 </a:t>
            </a:r>
            <a:r>
              <a:rPr lang="ja-JP" altLang="en-US" sz="12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９月３０日</a:t>
            </a:r>
            <a:r>
              <a:rPr kumimoji="1" lang="ja-JP" altLang="en-US" sz="12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（水） </a:t>
            </a: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掲出</a:t>
            </a:r>
            <a:r>
              <a:rPr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開始</a:t>
            </a: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kumimoji="1"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CC5DBC5-6784-4455-B99E-EC8AFE0A2DA4}"/>
              </a:ext>
            </a:extLst>
          </p:cNvPr>
          <p:cNvSpPr/>
          <p:nvPr/>
        </p:nvSpPr>
        <p:spPr>
          <a:xfrm>
            <a:off x="140062" y="4694252"/>
            <a:ext cx="870120" cy="35445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prst="angle"/>
            <a:bevelB prst="slope"/>
            <a:contourClr>
              <a:srgbClr val="3399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ja-JP" altLang="en-US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納品枚数</a:t>
            </a:r>
            <a:endParaRPr kumimoji="1" lang="en-US" altLang="ja-JP" sz="1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E367245-C813-498F-B39C-562A54006B29}"/>
              </a:ext>
            </a:extLst>
          </p:cNvPr>
          <p:cNvSpPr/>
          <p:nvPr/>
        </p:nvSpPr>
        <p:spPr>
          <a:xfrm>
            <a:off x="1093831" y="4459943"/>
            <a:ext cx="4650032" cy="825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Ｂ３シングル　１，４００枚 （２期分）</a:t>
            </a:r>
            <a:endParaRPr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05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05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納品；掲出</a:t>
            </a:r>
            <a:r>
              <a:rPr lang="en-US" altLang="ja-JP" sz="105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ja-JP" altLang="en-US" sz="105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営業日前まで。</a:t>
            </a:r>
            <a:endParaRPr lang="en-US" altLang="ja-JP" sz="105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C1B5CC4-94E9-426F-ADFD-05A6D484527B}"/>
              </a:ext>
            </a:extLst>
          </p:cNvPr>
          <p:cNvSpPr/>
          <p:nvPr/>
        </p:nvSpPr>
        <p:spPr>
          <a:xfrm>
            <a:off x="140061" y="3530600"/>
            <a:ext cx="883887" cy="35445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prst="angle"/>
            <a:bevelB prst="slope"/>
            <a:contourClr>
              <a:srgbClr val="3399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掲出料金</a:t>
            </a:r>
            <a:endParaRPr kumimoji="1" lang="en-US" altLang="ja-JP" sz="1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718192E-6F67-497F-82B5-884BF792B620}"/>
              </a:ext>
            </a:extLst>
          </p:cNvPr>
          <p:cNvSpPr/>
          <p:nvPr/>
        </p:nvSpPr>
        <p:spPr>
          <a:xfrm>
            <a:off x="1116895" y="3379823"/>
            <a:ext cx="4663798" cy="1176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◆京成線・北総線　シングル　１週間 </a:t>
            </a:r>
            <a:r>
              <a:rPr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561,000</a:t>
            </a:r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⇒</a:t>
            </a:r>
            <a:r>
              <a:rPr lang="ja-JP" altLang="en-US" sz="1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２８１，０００</a:t>
            </a:r>
            <a:r>
              <a:rPr lang="ja-JP" altLang="en-US" sz="105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円</a:t>
            </a:r>
            <a:r>
              <a:rPr lang="ja-JP" altLang="en-US" sz="1050" i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（税別）</a:t>
            </a:r>
            <a:endParaRPr lang="en-US" altLang="ja-JP" sz="1050" i="1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600" i="1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（内訳） 京成線 </a:t>
            </a:r>
            <a:r>
              <a:rPr lang="en-US" altLang="ja-JP" sz="105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240,000</a:t>
            </a:r>
            <a:r>
              <a:rPr lang="ja-JP" altLang="en-US" sz="105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 ／ 北総線 </a:t>
            </a:r>
            <a:r>
              <a:rPr lang="en-US" altLang="ja-JP" sz="105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41,000</a:t>
            </a:r>
            <a:r>
              <a:rPr lang="ja-JP" altLang="en-US" sz="105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lang="en-US" altLang="ja-JP" sz="105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090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8DCEEB7-8AF1-48E2-BF2E-27E6AA04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25" y="5766059"/>
            <a:ext cx="1757869" cy="57399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7F76717-4A41-4213-BCA9-836DE1033FFF}"/>
              </a:ext>
            </a:extLst>
          </p:cNvPr>
          <p:cNvSpPr/>
          <p:nvPr/>
        </p:nvSpPr>
        <p:spPr>
          <a:xfrm>
            <a:off x="0" y="403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京成電鉄</a:t>
            </a:r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・北総鉄道　</a:t>
            </a:r>
            <a:endParaRPr lang="ja-JP" altLang="en-US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342B9D-1E0C-48BF-9A64-E2764C4428A9}"/>
              </a:ext>
            </a:extLst>
          </p:cNvPr>
          <p:cNvSpPr/>
          <p:nvPr/>
        </p:nvSpPr>
        <p:spPr>
          <a:xfrm>
            <a:off x="2101447" y="-4846"/>
            <a:ext cx="4941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がん</a:t>
            </a:r>
            <a:r>
              <a:rPr lang="ja-JP" altLang="en-US" dirty="0" err="1">
                <a:ln w="3175">
                  <a:solidFill>
                    <a:srgbClr val="CCFFFF"/>
                  </a:solidFill>
                </a:ln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ばろう</a:t>
            </a:r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千葉</a:t>
            </a:r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FF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！応援企画</a:t>
            </a:r>
            <a:endParaRPr lang="ja-JP" altLang="en-US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2CEAD5A-C393-44E8-A12D-20A04D0E5590}"/>
              </a:ext>
            </a:extLst>
          </p:cNvPr>
          <p:cNvSpPr/>
          <p:nvPr/>
        </p:nvSpPr>
        <p:spPr>
          <a:xfrm>
            <a:off x="1661225" y="179820"/>
            <a:ext cx="5821548" cy="842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24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</a:t>
            </a:r>
            <a:r>
              <a:rPr lang="ja-JP" altLang="en-US" sz="2400" dirty="0" err="1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づり</a:t>
            </a:r>
            <a:r>
              <a:rPr lang="en-US" altLang="ja-JP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sz="24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フリースポット企画　京北セット</a:t>
            </a:r>
            <a:endParaRPr lang="ja-JP" altLang="en-US" sz="2400" dirty="0">
              <a:solidFill>
                <a:srgbClr val="FF00FF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8C0AB8D-892F-49C6-9BA6-B73E0DACDE4B}"/>
              </a:ext>
            </a:extLst>
          </p:cNvPr>
          <p:cNvGrpSpPr/>
          <p:nvPr/>
        </p:nvGrpSpPr>
        <p:grpSpPr>
          <a:xfrm>
            <a:off x="87636" y="1133784"/>
            <a:ext cx="5615007" cy="4803584"/>
            <a:chOff x="269682" y="1707289"/>
            <a:chExt cx="5615007" cy="4803584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717D4C3-E952-459B-A05B-694B607BD7E7}"/>
                </a:ext>
              </a:extLst>
            </p:cNvPr>
            <p:cNvGrpSpPr/>
            <p:nvPr/>
          </p:nvGrpSpPr>
          <p:grpSpPr>
            <a:xfrm>
              <a:off x="283448" y="5811303"/>
              <a:ext cx="5053539" cy="699570"/>
              <a:chOff x="283448" y="5980908"/>
              <a:chExt cx="5053539" cy="699570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16479ED5-B8D6-41FD-9D63-E6F8FE6DAF7D}"/>
                  </a:ext>
                </a:extLst>
              </p:cNvPr>
              <p:cNvSpPr/>
              <p:nvPr/>
            </p:nvSpPr>
            <p:spPr>
              <a:xfrm>
                <a:off x="283448" y="6153464"/>
                <a:ext cx="883887" cy="354459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contourW="12700">
                <a:bevelT prst="angle"/>
                <a:bevelB prst="slope"/>
                <a:contourClr>
                  <a:srgbClr val="3399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r>
                  <a:rPr lang="ja-JP" altLang="en-US" sz="10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注意事項</a:t>
                </a:r>
                <a:endParaRPr kumimoji="1" lang="en-US" altLang="ja-JP" sz="10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CB69FBC9-D10E-4384-88E2-3A75F509CF8B}"/>
                  </a:ext>
                </a:extLst>
              </p:cNvPr>
              <p:cNvSpPr/>
              <p:nvPr/>
            </p:nvSpPr>
            <p:spPr>
              <a:xfrm>
                <a:off x="1234657" y="5980908"/>
                <a:ext cx="4102330" cy="699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※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他の割引との併用不可。</a:t>
                </a:r>
                <a:endParaRPr lang="en-US" altLang="ja-JP" sz="1200" u="sng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r>
                  <a:rPr lang="en-US" altLang="ja-JP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※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申込時期；掲出月の前月１日～受付開始</a:t>
                </a:r>
                <a:endPara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r>
                  <a:rPr lang="en-US" altLang="ja-JP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※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作業日（掲出開始日）：月・水・金</a:t>
                </a:r>
                <a:endPara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C30EBB3D-B45D-4B75-8F82-335068E7E3D5}"/>
                </a:ext>
              </a:extLst>
            </p:cNvPr>
            <p:cNvGrpSpPr/>
            <p:nvPr/>
          </p:nvGrpSpPr>
          <p:grpSpPr>
            <a:xfrm>
              <a:off x="283449" y="2391030"/>
              <a:ext cx="4759423" cy="486226"/>
              <a:chOff x="283449" y="2391030"/>
              <a:chExt cx="4759423" cy="486226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E05F3F91-161E-4F6D-9D88-9B94CF3CED52}"/>
                  </a:ext>
                </a:extLst>
              </p:cNvPr>
              <p:cNvSpPr/>
              <p:nvPr/>
            </p:nvSpPr>
            <p:spPr>
              <a:xfrm>
                <a:off x="283449" y="2462621"/>
                <a:ext cx="870120" cy="354459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contourW="12700">
                <a:bevelT prst="angle"/>
                <a:bevelB prst="slope"/>
                <a:contourClr>
                  <a:srgbClr val="3399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r>
                  <a:rPr kumimoji="1" lang="ja-JP" altLang="en-US" sz="10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掲出路線</a:t>
                </a:r>
                <a:endParaRPr kumimoji="1" lang="en-US" altLang="ja-JP" sz="10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E88B8C78-8E47-40BE-A3C8-6A9F4AEB3C3B}"/>
                  </a:ext>
                </a:extLst>
              </p:cNvPr>
              <p:cNvSpPr/>
              <p:nvPr/>
            </p:nvSpPr>
            <p:spPr>
              <a:xfrm>
                <a:off x="1202922" y="2391030"/>
                <a:ext cx="3839950" cy="4862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京成線・北総線</a:t>
                </a:r>
                <a:r>
                  <a:rPr kumimoji="1"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　</a:t>
                </a:r>
                <a:endParaRPr kumimoji="1"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6D8AD2E-45CA-4911-8DEB-F326B44B5F56}"/>
                </a:ext>
              </a:extLst>
            </p:cNvPr>
            <p:cNvGrpSpPr/>
            <p:nvPr/>
          </p:nvGrpSpPr>
          <p:grpSpPr>
            <a:xfrm>
              <a:off x="269682" y="3121933"/>
              <a:ext cx="5453343" cy="720081"/>
              <a:chOff x="269682" y="3121933"/>
              <a:chExt cx="5453343" cy="720081"/>
            </a:xfrm>
          </p:grpSpPr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93E85015-741E-4CC6-BBD5-90BCB41D9A10}"/>
                  </a:ext>
                </a:extLst>
              </p:cNvPr>
              <p:cNvSpPr/>
              <p:nvPr/>
            </p:nvSpPr>
            <p:spPr>
              <a:xfrm>
                <a:off x="1202922" y="3121933"/>
                <a:ext cx="4520103" cy="7200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期間中、中</a:t>
                </a:r>
                <a:r>
                  <a:rPr lang="ja-JP" altLang="en-US" sz="1200" dirty="0" err="1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づり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（Ｂ３）を１ヵ月以内で４期分フリーでのお申込みを</a:t>
                </a:r>
                <a:endPara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頂ければ、特別価格</a:t>
                </a:r>
                <a:r>
                  <a:rPr lang="en-US" altLang="ja-JP" sz="1200" b="1" dirty="0">
                    <a:solidFill>
                      <a:srgbClr val="FF0000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(</a:t>
                </a:r>
                <a:r>
                  <a:rPr lang="ja-JP" altLang="en-US" sz="1200" b="1" dirty="0">
                    <a:solidFill>
                      <a:srgbClr val="FF0000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約</a:t>
                </a:r>
                <a:r>
                  <a:rPr lang="en-US" altLang="ja-JP" sz="1200" b="1" dirty="0">
                    <a:solidFill>
                      <a:srgbClr val="FF0000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60</a:t>
                </a:r>
                <a:r>
                  <a:rPr lang="ja-JP" altLang="en-US" sz="1200" b="1" dirty="0">
                    <a:solidFill>
                      <a:srgbClr val="FF0000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％</a:t>
                </a:r>
                <a:r>
                  <a:rPr lang="en-US" altLang="ja-JP" sz="1200" b="1" dirty="0">
                    <a:solidFill>
                      <a:srgbClr val="FF0000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OFF</a:t>
                </a:r>
                <a:r>
                  <a:rPr lang="ja-JP" altLang="en-US" sz="1200" b="1" dirty="0">
                    <a:solidFill>
                      <a:srgbClr val="FF0000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）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にて販売致します。</a:t>
                </a:r>
                <a:endPara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r>
                  <a:rPr lang="en-US" altLang="ja-JP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※</a:t>
                </a:r>
                <a:r>
                  <a:rPr lang="ja-JP" altLang="en-US" sz="1200" u="sng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初回１期分は期間指定可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。</a:t>
                </a:r>
                <a:r>
                  <a:rPr lang="ja-JP" altLang="en-US" sz="1200" u="sng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残り３期分は任意掲出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となります。</a:t>
                </a:r>
                <a:endPara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r>
                  <a:rPr lang="en-US" altLang="ja-JP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※</a:t>
                </a:r>
                <a:r>
                  <a:rPr lang="ja-JP" altLang="en-US" sz="1200" u="sng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掲出期間は同月内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となります。</a:t>
                </a:r>
                <a:r>
                  <a:rPr lang="ja-JP" altLang="en-US" sz="1200" u="sng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同一広告主・同一意匠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となります。</a:t>
                </a:r>
                <a:endPara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C7E69B8F-0BC1-4298-B583-B8C90937D260}"/>
                  </a:ext>
                </a:extLst>
              </p:cNvPr>
              <p:cNvSpPr/>
              <p:nvPr/>
            </p:nvSpPr>
            <p:spPr>
              <a:xfrm>
                <a:off x="269682" y="3212128"/>
                <a:ext cx="883887" cy="354459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contourW="12700">
                <a:bevelT prst="angle"/>
                <a:bevelB prst="slope"/>
                <a:contourClr>
                  <a:srgbClr val="3399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r>
                  <a:rPr kumimoji="1" lang="ja-JP" altLang="en-US" sz="10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実施概要</a:t>
                </a:r>
                <a:endParaRPr kumimoji="1" lang="en-US" altLang="ja-JP" sz="10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67B5F1C-6818-4A73-A88B-99367BF05A6B}"/>
                </a:ext>
              </a:extLst>
            </p:cNvPr>
            <p:cNvSpPr/>
            <p:nvPr/>
          </p:nvSpPr>
          <p:spPr>
            <a:xfrm>
              <a:off x="269682" y="1707289"/>
              <a:ext cx="883887" cy="35445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contourW="12700">
              <a:bevelT prst="angle"/>
              <a:bevelB prst="slope"/>
              <a:contourClr>
                <a:srgbClr val="3399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ja-JP" altLang="en-US" sz="10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実施期間</a:t>
              </a:r>
              <a:endParaRPr kumimoji="1" lang="en-US" altLang="ja-JP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54D950A9-6896-47ED-9EAB-928322E66F58}"/>
                </a:ext>
              </a:extLst>
            </p:cNvPr>
            <p:cNvGrpSpPr/>
            <p:nvPr/>
          </p:nvGrpSpPr>
          <p:grpSpPr>
            <a:xfrm>
              <a:off x="273064" y="5144145"/>
              <a:ext cx="5611625" cy="432048"/>
              <a:chOff x="273064" y="5359074"/>
              <a:chExt cx="5611625" cy="432048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5DF66FF7-29F0-472E-9FA2-F11A02682D3D}"/>
                  </a:ext>
                </a:extLst>
              </p:cNvPr>
              <p:cNvSpPr/>
              <p:nvPr/>
            </p:nvSpPr>
            <p:spPr>
              <a:xfrm>
                <a:off x="273064" y="5421499"/>
                <a:ext cx="870120" cy="354459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contourW="12700">
                <a:bevelT prst="angle"/>
                <a:bevelB prst="slope"/>
                <a:contourClr>
                  <a:srgbClr val="3399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r>
                  <a:rPr lang="ja-JP" altLang="en-US" sz="10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納品枚数</a:t>
                </a:r>
                <a:endParaRPr kumimoji="1" lang="en-US" altLang="ja-JP" sz="10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2C507DE2-07DA-4959-A298-AA9487CFED67}"/>
                  </a:ext>
                </a:extLst>
              </p:cNvPr>
              <p:cNvSpPr/>
              <p:nvPr/>
            </p:nvSpPr>
            <p:spPr>
              <a:xfrm>
                <a:off x="1234657" y="5359074"/>
                <a:ext cx="4650032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Ｂ３シングル　２，８００枚</a:t>
                </a:r>
                <a:endPara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r>
                  <a:rPr lang="en-US" altLang="ja-JP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※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納品：初回掲出開始日の</a:t>
                </a:r>
                <a:r>
                  <a:rPr lang="en-US" altLang="ja-JP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4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営業日前まで。</a:t>
                </a:r>
                <a:endParaRPr lang="en-US" altLang="ja-JP" sz="12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FCFFD042-5E55-49F3-B3DF-72212C5D7FE4}"/>
                </a:ext>
              </a:extLst>
            </p:cNvPr>
            <p:cNvGrpSpPr/>
            <p:nvPr/>
          </p:nvGrpSpPr>
          <p:grpSpPr>
            <a:xfrm>
              <a:off x="273064" y="4077124"/>
              <a:ext cx="5593656" cy="910930"/>
              <a:chOff x="273064" y="4077124"/>
              <a:chExt cx="5593656" cy="910930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E973EE40-1F4A-4749-B078-895FA595D267}"/>
                  </a:ext>
                </a:extLst>
              </p:cNvPr>
              <p:cNvSpPr/>
              <p:nvPr/>
            </p:nvSpPr>
            <p:spPr>
              <a:xfrm>
                <a:off x="273064" y="4183476"/>
                <a:ext cx="883887" cy="354459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contourW="12700">
                <a:bevelT prst="angle"/>
                <a:bevelB prst="slope"/>
                <a:contourClr>
                  <a:srgbClr val="3399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r>
                  <a:rPr kumimoji="1" lang="ja-JP" altLang="en-US" sz="10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掲出料金</a:t>
                </a:r>
                <a:endParaRPr kumimoji="1" lang="en-US" altLang="ja-JP" sz="10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DCF0F211-E5C0-45C6-9BC1-69AF3AE1D8CB}"/>
                  </a:ext>
                </a:extLst>
              </p:cNvPr>
              <p:cNvSpPr/>
              <p:nvPr/>
            </p:nvSpPr>
            <p:spPr>
              <a:xfrm>
                <a:off x="1202922" y="4077124"/>
                <a:ext cx="4663798" cy="9109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◆京成線・北総線 シングル </a:t>
                </a:r>
                <a:r>
                  <a:rPr lang="en-US" altLang="ja-JP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</a:t>
                </a:r>
                <a:r>
                  <a:rPr lang="ja-JP" altLang="en-US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期</a:t>
                </a:r>
                <a:r>
                  <a:rPr lang="en-US" altLang="ja-JP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(2</a:t>
                </a:r>
                <a:r>
                  <a:rPr lang="ja-JP" altLang="en-US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日</a:t>
                </a:r>
                <a:r>
                  <a:rPr lang="en-US" altLang="ja-JP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or3</a:t>
                </a:r>
                <a:r>
                  <a:rPr lang="ja-JP" altLang="en-US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日</a:t>
                </a:r>
                <a:r>
                  <a:rPr lang="en-US" altLang="ja-JP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) 374,000</a:t>
                </a:r>
                <a:r>
                  <a:rPr lang="ja-JP" altLang="en-US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円 </a:t>
                </a:r>
                <a:r>
                  <a:rPr lang="en-US" altLang="ja-JP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×</a:t>
                </a:r>
                <a:r>
                  <a:rPr lang="ja-JP" altLang="en-US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 </a:t>
                </a:r>
                <a:r>
                  <a:rPr lang="en-US" altLang="ja-JP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4</a:t>
                </a:r>
                <a:r>
                  <a:rPr lang="ja-JP" altLang="en-US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期 </a:t>
                </a:r>
                <a:r>
                  <a:rPr lang="en-US" altLang="ja-JP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= 1,496,000</a:t>
                </a:r>
                <a:r>
                  <a:rPr lang="ja-JP" altLang="en-US" sz="105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円</a:t>
                </a:r>
                <a:endParaRPr lang="en-US" altLang="ja-JP" sz="105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endParaRPr lang="en-US" altLang="ja-JP" sz="4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r>
                  <a:rPr lang="ja-JP" altLang="en-US" sz="11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⇒</a:t>
                </a:r>
                <a:r>
                  <a:rPr lang="ja-JP" altLang="en-US" sz="1400" dirty="0">
                    <a:solidFill>
                      <a:srgbClr val="FF0000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 </a:t>
                </a:r>
                <a:r>
                  <a:rPr lang="ja-JP" altLang="en-US" sz="2400" b="1" i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５９８，０００</a:t>
                </a:r>
                <a:r>
                  <a:rPr lang="ja-JP" altLang="en-US" sz="1050" b="1" i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円</a:t>
                </a:r>
                <a:r>
                  <a:rPr lang="ja-JP" altLang="en-US" sz="1050" i="1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（税別）</a:t>
                </a:r>
                <a:endParaRPr lang="en-US" altLang="ja-JP" sz="1050" i="1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r>
                  <a:rPr lang="ja-JP" altLang="en-US" sz="10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（内訳） 京成線 </a:t>
                </a:r>
                <a:r>
                  <a:rPr lang="en-US" altLang="ja-JP" sz="10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510,000</a:t>
                </a:r>
                <a:r>
                  <a:rPr lang="ja-JP" altLang="en-US" sz="10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円 ／ 北総線 </a:t>
                </a:r>
                <a:r>
                  <a:rPr lang="en-US" altLang="ja-JP" sz="10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88,000</a:t>
                </a:r>
                <a:r>
                  <a:rPr lang="ja-JP" altLang="en-US" sz="10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円</a:t>
                </a:r>
                <a:endParaRPr lang="en-US" altLang="ja-JP" sz="10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AD61625-3F8C-4ED8-9261-64681C12F317}"/>
              </a:ext>
            </a:extLst>
          </p:cNvPr>
          <p:cNvGrpSpPr/>
          <p:nvPr/>
        </p:nvGrpSpPr>
        <p:grpSpPr>
          <a:xfrm>
            <a:off x="5665911" y="1159550"/>
            <a:ext cx="3387071" cy="4353887"/>
            <a:chOff x="6398220" y="1739826"/>
            <a:chExt cx="3387071" cy="4353887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862381B5-A677-4250-9CAD-6CCF9C0D8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6650" y="1739826"/>
              <a:ext cx="3122240" cy="2078137"/>
            </a:xfrm>
            <a:prstGeom prst="rect">
              <a:avLst/>
            </a:prstGeom>
            <a:ln w="38100">
              <a:solidFill>
                <a:srgbClr val="0000FF"/>
              </a:solidFill>
            </a:ln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0BEA406A-1E7B-4DB0-B7D9-F97395D37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220" y="4208118"/>
              <a:ext cx="3387071" cy="1885595"/>
            </a:xfrm>
            <a:prstGeom prst="rect">
              <a:avLst/>
            </a:prstGeom>
            <a:ln w="50800">
              <a:solidFill>
                <a:srgbClr val="0000FF"/>
              </a:solidFill>
            </a:ln>
          </p:spPr>
        </p:pic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09DDB04-5A85-4A74-9768-C30AC2C09A52}"/>
              </a:ext>
            </a:extLst>
          </p:cNvPr>
          <p:cNvSpPr/>
          <p:nvPr/>
        </p:nvSpPr>
        <p:spPr>
          <a:xfrm>
            <a:off x="1016490" y="1004895"/>
            <a:ext cx="3853716" cy="614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７</a:t>
            </a:r>
            <a:r>
              <a:rPr kumimoji="1" lang="ja-JP" altLang="en-US" sz="12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月１日（水）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 </a:t>
            </a:r>
            <a:r>
              <a:rPr lang="ja-JP" altLang="en-US" sz="12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９月３０日</a:t>
            </a:r>
            <a:r>
              <a:rPr kumimoji="1" lang="ja-JP" altLang="en-US" sz="12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（水） 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掲出</a:t>
            </a:r>
            <a:r>
              <a:rPr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開始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kumimoji="1"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77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8DCEEB7-8AF1-48E2-BF2E-27E6AA04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25" y="5766059"/>
            <a:ext cx="1757869" cy="57399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3AC4CF4-8C7D-4E68-B433-526AFF098FBA}"/>
              </a:ext>
            </a:extLst>
          </p:cNvPr>
          <p:cNvSpPr/>
          <p:nvPr/>
        </p:nvSpPr>
        <p:spPr>
          <a:xfrm>
            <a:off x="0" y="-10369"/>
            <a:ext cx="1344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京成電鉄</a:t>
            </a:r>
            <a:endParaRPr lang="ja-JP" altLang="en-US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AE63081-BE35-4EAF-9D6E-32C2D4250381}"/>
              </a:ext>
            </a:extLst>
          </p:cNvPr>
          <p:cNvSpPr/>
          <p:nvPr/>
        </p:nvSpPr>
        <p:spPr>
          <a:xfrm>
            <a:off x="1479356" y="-10369"/>
            <a:ext cx="618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n w="3175">
                  <a:solidFill>
                    <a:srgbClr val="CCFFFF"/>
                  </a:solidFill>
                </a:ln>
                <a:solidFill>
                  <a:srgbClr val="FF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地域活性！応援キャンペーン</a:t>
            </a:r>
            <a:endParaRPr lang="ja-JP" altLang="en-US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正方形/長方形 66">
            <a:extLst>
              <a:ext uri="{FF2B5EF4-FFF2-40B4-BE49-F238E27FC236}">
                <a16:creationId xmlns:a16="http://schemas.microsoft.com/office/drawing/2014/main" id="{408D4181-DE29-4437-93F5-FB064C6DD092}"/>
              </a:ext>
            </a:extLst>
          </p:cNvPr>
          <p:cNvSpPr/>
          <p:nvPr/>
        </p:nvSpPr>
        <p:spPr>
          <a:xfrm>
            <a:off x="1376989" y="174297"/>
            <a:ext cx="6390020" cy="856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rgbClr val="00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【京成】　　看板　</a:t>
            </a:r>
            <a:r>
              <a:rPr lang="ja-JP" altLang="en-US" sz="2400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ＳＰＥＣＩＡＬ　ＳＡＬＥ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16F97DF-9FF8-4651-9143-61E720052C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0830" y="2769100"/>
            <a:ext cx="3534588" cy="1592306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53726CE-28EC-4BE2-B71B-4936436F64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13" y="1074203"/>
            <a:ext cx="3499484" cy="1566054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A3DE5E0-10E5-404B-8949-721368578F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13" y="2769518"/>
            <a:ext cx="3499484" cy="1607072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BE7AB6B-120F-4530-9A79-A2DFC84E99CB}"/>
              </a:ext>
            </a:extLst>
          </p:cNvPr>
          <p:cNvSpPr/>
          <p:nvPr/>
        </p:nvSpPr>
        <p:spPr>
          <a:xfrm>
            <a:off x="4077065" y="1645489"/>
            <a:ext cx="8641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0E60A02-4E0F-4A95-BB9F-FE7A42DB97DD}"/>
              </a:ext>
            </a:extLst>
          </p:cNvPr>
          <p:cNvSpPr/>
          <p:nvPr/>
        </p:nvSpPr>
        <p:spPr>
          <a:xfrm>
            <a:off x="4086597" y="3269429"/>
            <a:ext cx="8641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＋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5B14E1B-F7EB-4AB6-83C2-5B6727811E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0830" y="1097607"/>
            <a:ext cx="3534589" cy="1553929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3" name="テキスト ボックス 76">
            <a:extLst>
              <a:ext uri="{FF2B5EF4-FFF2-40B4-BE49-F238E27FC236}">
                <a16:creationId xmlns:a16="http://schemas.microsoft.com/office/drawing/2014/main" id="{1B454645-CABC-4C71-9D12-642FA6E60F68}"/>
              </a:ext>
            </a:extLst>
          </p:cNvPr>
          <p:cNvSpPr txBox="1"/>
          <p:nvPr/>
        </p:nvSpPr>
        <p:spPr>
          <a:xfrm>
            <a:off x="4898152" y="2897786"/>
            <a:ext cx="27656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+mn-ea"/>
              </a:rPr>
              <a:t>例）</a:t>
            </a:r>
            <a:endParaRPr lang="en-US" altLang="ja-JP" sz="1600" b="1" dirty="0">
              <a:latin typeface="+mn-ea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例）</a:t>
            </a:r>
            <a:endParaRPr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●船橋競馬場駅</a:t>
            </a:r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NO.5307</a:t>
            </a:r>
          </a:p>
          <a:p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（通常価格）</a:t>
            </a:r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139,200</a:t>
            </a:r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円</a:t>
            </a:r>
            <a:endParaRPr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→６９，６００円</a:t>
            </a:r>
            <a:endParaRPr lang="en-US" altLang="ja-JP" sz="2000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＋</a:t>
            </a:r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B1</a:t>
            </a:r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駅貼りポスター</a:t>
            </a:r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期掲出</a:t>
            </a:r>
            <a:endParaRPr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テキスト ボックス 76">
            <a:extLst>
              <a:ext uri="{FF2B5EF4-FFF2-40B4-BE49-F238E27FC236}">
                <a16:creationId xmlns:a16="http://schemas.microsoft.com/office/drawing/2014/main" id="{51017B98-CB3C-4970-9007-818BD56690DA}"/>
              </a:ext>
            </a:extLst>
          </p:cNvPr>
          <p:cNvSpPr txBox="1"/>
          <p:nvPr/>
        </p:nvSpPr>
        <p:spPr>
          <a:xfrm>
            <a:off x="4898152" y="1397976"/>
            <a:ext cx="2765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例）</a:t>
            </a:r>
            <a:endParaRPr lang="en-US" altLang="ja-JP" sz="1600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●</a:t>
            </a:r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京成船橋駅</a:t>
            </a:r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NO.5171</a:t>
            </a:r>
          </a:p>
          <a:p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（通常価格）</a:t>
            </a:r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192,000</a:t>
            </a:r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円</a:t>
            </a:r>
            <a:endParaRPr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→</a:t>
            </a:r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９６，０００円</a:t>
            </a:r>
            <a:endParaRPr lang="en-US" altLang="ja-JP" sz="2000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＋</a:t>
            </a:r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B1</a:t>
            </a:r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駅貼りポスター</a:t>
            </a:r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期掲出</a:t>
            </a:r>
            <a:endParaRPr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矢印: 上 14">
            <a:extLst>
              <a:ext uri="{FF2B5EF4-FFF2-40B4-BE49-F238E27FC236}">
                <a16:creationId xmlns:a16="http://schemas.microsoft.com/office/drawing/2014/main" id="{26DC6D92-67F2-4D60-BCAA-DE82691614F7}"/>
              </a:ext>
            </a:extLst>
          </p:cNvPr>
          <p:cNvSpPr/>
          <p:nvPr/>
        </p:nvSpPr>
        <p:spPr>
          <a:xfrm>
            <a:off x="2472679" y="3978918"/>
            <a:ext cx="403672" cy="237891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88">
            <a:extLst>
              <a:ext uri="{FF2B5EF4-FFF2-40B4-BE49-F238E27FC236}">
                <a16:creationId xmlns:a16="http://schemas.microsoft.com/office/drawing/2014/main" id="{1A52C523-573B-4AE8-98BA-8C17DD9FE2BF}"/>
              </a:ext>
            </a:extLst>
          </p:cNvPr>
          <p:cNvSpPr/>
          <p:nvPr/>
        </p:nvSpPr>
        <p:spPr>
          <a:xfrm>
            <a:off x="260446" y="5135520"/>
            <a:ext cx="609142" cy="27759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prst="angle"/>
            <a:bevelB prst="slope"/>
            <a:contourClr>
              <a:srgbClr val="3399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実施内容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CB3F91-A05A-4869-8213-C2689D26491A}"/>
              </a:ext>
            </a:extLst>
          </p:cNvPr>
          <p:cNvSpPr txBox="1"/>
          <p:nvPr/>
        </p:nvSpPr>
        <p:spPr>
          <a:xfrm>
            <a:off x="889254" y="4641378"/>
            <a:ext cx="2050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+mn-ea"/>
              </a:rPr>
              <a:t>7</a:t>
            </a:r>
            <a:r>
              <a:rPr lang="ja-JP" altLang="en-US" sz="1400" b="1" dirty="0">
                <a:latin typeface="+mn-ea"/>
              </a:rPr>
              <a:t>月</a:t>
            </a:r>
            <a:r>
              <a:rPr lang="en-US" altLang="ja-JP" sz="1400" b="1" dirty="0">
                <a:latin typeface="+mn-ea"/>
              </a:rPr>
              <a:t>1</a:t>
            </a:r>
            <a:r>
              <a:rPr lang="ja-JP" altLang="en-US" sz="1400" b="1" dirty="0">
                <a:latin typeface="+mn-ea"/>
              </a:rPr>
              <a:t>日～</a:t>
            </a:r>
            <a:r>
              <a:rPr lang="en-US" altLang="ja-JP" sz="1400" b="1" dirty="0">
                <a:latin typeface="+mn-ea"/>
              </a:rPr>
              <a:t>9</a:t>
            </a:r>
            <a:r>
              <a:rPr lang="ja-JP" altLang="en-US" sz="1400" b="1" dirty="0">
                <a:latin typeface="+mn-ea"/>
              </a:rPr>
              <a:t>月</a:t>
            </a:r>
            <a:r>
              <a:rPr lang="en-US" altLang="ja-JP" sz="1400" b="1" dirty="0">
                <a:latin typeface="+mn-ea"/>
              </a:rPr>
              <a:t>30</a:t>
            </a:r>
            <a:r>
              <a:rPr lang="ja-JP" altLang="en-US" sz="1400" b="1" dirty="0">
                <a:latin typeface="+mn-ea"/>
              </a:rPr>
              <a:t>日まで</a:t>
            </a:r>
          </a:p>
        </p:txBody>
      </p:sp>
      <p:sp>
        <p:nvSpPr>
          <p:cNvPr id="29" name="正方形/長方形 88">
            <a:extLst>
              <a:ext uri="{FF2B5EF4-FFF2-40B4-BE49-F238E27FC236}">
                <a16:creationId xmlns:a16="http://schemas.microsoft.com/office/drawing/2014/main" id="{E7093199-B56A-4523-ACD2-346365C40159}"/>
              </a:ext>
            </a:extLst>
          </p:cNvPr>
          <p:cNvSpPr/>
          <p:nvPr/>
        </p:nvSpPr>
        <p:spPr>
          <a:xfrm>
            <a:off x="261716" y="4617995"/>
            <a:ext cx="609142" cy="27759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prst="angle"/>
            <a:bevelB prst="slope"/>
            <a:contourClr>
              <a:srgbClr val="3399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実施期間</a:t>
            </a:r>
          </a:p>
        </p:txBody>
      </p:sp>
      <p:sp>
        <p:nvSpPr>
          <p:cNvPr id="30" name="テキスト ボックス 76">
            <a:extLst>
              <a:ext uri="{FF2B5EF4-FFF2-40B4-BE49-F238E27FC236}">
                <a16:creationId xmlns:a16="http://schemas.microsoft.com/office/drawing/2014/main" id="{76D439DA-7097-407D-8B01-B8C49569D9A5}"/>
              </a:ext>
            </a:extLst>
          </p:cNvPr>
          <p:cNvSpPr txBox="1"/>
          <p:nvPr/>
        </p:nvSpPr>
        <p:spPr>
          <a:xfrm>
            <a:off x="869588" y="5108936"/>
            <a:ext cx="3109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上記、期間中に掲出開始で</a:t>
            </a:r>
            <a:endParaRPr lang="en-US" altLang="ja-JP" sz="1400" b="1" dirty="0">
              <a:latin typeface="+mn-ea"/>
            </a:endParaRPr>
          </a:p>
          <a:p>
            <a:r>
              <a:rPr lang="ja-JP" altLang="en-US" sz="1400" b="1" dirty="0">
                <a:latin typeface="+mn-ea"/>
              </a:rPr>
              <a:t>看板</a:t>
            </a:r>
            <a:r>
              <a:rPr lang="en-US" altLang="ja-JP" sz="1400" b="1" dirty="0">
                <a:latin typeface="+mn-ea"/>
              </a:rPr>
              <a:t>50%OFF</a:t>
            </a:r>
            <a:r>
              <a:rPr lang="ja-JP" altLang="en-US" sz="1400" b="1" dirty="0">
                <a:latin typeface="+mn-ea"/>
              </a:rPr>
              <a:t>で販売致します。</a:t>
            </a:r>
            <a:endParaRPr lang="en-US" altLang="ja-JP" sz="1400" b="1" dirty="0">
              <a:latin typeface="+mn-ea"/>
            </a:endParaRPr>
          </a:p>
          <a:p>
            <a:r>
              <a:rPr lang="ja-JP" altLang="en-US" sz="1400" b="1" dirty="0">
                <a:latin typeface="+mn-ea"/>
              </a:rPr>
              <a:t>併せて駅貼りポスター</a:t>
            </a:r>
            <a:r>
              <a:rPr lang="en-US" altLang="ja-JP" sz="1400" b="1" dirty="0">
                <a:latin typeface="+mn-ea"/>
              </a:rPr>
              <a:t>B1</a:t>
            </a:r>
            <a:r>
              <a:rPr lang="ja-JP" altLang="en-US" sz="1400" b="1" dirty="0">
                <a:latin typeface="+mn-ea"/>
              </a:rPr>
              <a:t>サイズ</a:t>
            </a:r>
            <a:endParaRPr lang="en-US" altLang="ja-JP" sz="1400" b="1" dirty="0">
              <a:latin typeface="+mn-ea"/>
            </a:endParaRPr>
          </a:p>
          <a:p>
            <a:r>
              <a:rPr lang="en-US" altLang="ja-JP" sz="1400" b="1" dirty="0">
                <a:latin typeface="+mn-ea"/>
              </a:rPr>
              <a:t>2</a:t>
            </a:r>
            <a:r>
              <a:rPr lang="ja-JP" altLang="en-US" sz="1400" b="1" dirty="0">
                <a:latin typeface="+mn-ea"/>
              </a:rPr>
              <a:t>期をサービス致します。</a:t>
            </a:r>
          </a:p>
        </p:txBody>
      </p:sp>
      <p:sp>
        <p:nvSpPr>
          <p:cNvPr id="32" name="テキスト ボックス 76">
            <a:extLst>
              <a:ext uri="{FF2B5EF4-FFF2-40B4-BE49-F238E27FC236}">
                <a16:creationId xmlns:a16="http://schemas.microsoft.com/office/drawing/2014/main" id="{65B0E48A-5075-4F9A-A2BF-DD17BE700FCA}"/>
              </a:ext>
            </a:extLst>
          </p:cNvPr>
          <p:cNvSpPr txBox="1"/>
          <p:nvPr/>
        </p:nvSpPr>
        <p:spPr>
          <a:xfrm>
            <a:off x="4409564" y="462430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看板掲出料</a:t>
            </a:r>
            <a:endParaRPr lang="en-US" altLang="ja-JP" sz="1400" b="1" dirty="0">
              <a:latin typeface="+mn-ea"/>
            </a:endParaRPr>
          </a:p>
        </p:txBody>
      </p:sp>
      <p:sp>
        <p:nvSpPr>
          <p:cNvPr id="33" name="正方形/長方形 88">
            <a:extLst>
              <a:ext uri="{FF2B5EF4-FFF2-40B4-BE49-F238E27FC236}">
                <a16:creationId xmlns:a16="http://schemas.microsoft.com/office/drawing/2014/main" id="{9A8803E8-0EE1-4A67-8BD9-B83632EB346B}"/>
              </a:ext>
            </a:extLst>
          </p:cNvPr>
          <p:cNvSpPr/>
          <p:nvPr/>
        </p:nvSpPr>
        <p:spPr>
          <a:xfrm>
            <a:off x="3782026" y="5349121"/>
            <a:ext cx="609142" cy="27759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prst="angle"/>
            <a:bevelB prst="slope"/>
            <a:contourClr>
              <a:srgbClr val="3399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条件</a:t>
            </a:r>
          </a:p>
        </p:txBody>
      </p:sp>
      <p:sp>
        <p:nvSpPr>
          <p:cNvPr id="34" name="正方形/長方形 88">
            <a:extLst>
              <a:ext uri="{FF2B5EF4-FFF2-40B4-BE49-F238E27FC236}">
                <a16:creationId xmlns:a16="http://schemas.microsoft.com/office/drawing/2014/main" id="{B36749B3-7C51-4418-BD7B-A9A40556CA9F}"/>
              </a:ext>
            </a:extLst>
          </p:cNvPr>
          <p:cNvSpPr/>
          <p:nvPr/>
        </p:nvSpPr>
        <p:spPr>
          <a:xfrm>
            <a:off x="3782026" y="4609433"/>
            <a:ext cx="609142" cy="27759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prst="angle"/>
            <a:bevelB prst="slope"/>
            <a:contourClr>
              <a:srgbClr val="3399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実施料金</a:t>
            </a:r>
          </a:p>
        </p:txBody>
      </p:sp>
      <p:sp>
        <p:nvSpPr>
          <p:cNvPr id="35" name="テキスト ボックス 76">
            <a:extLst>
              <a:ext uri="{FF2B5EF4-FFF2-40B4-BE49-F238E27FC236}">
                <a16:creationId xmlns:a16="http://schemas.microsoft.com/office/drawing/2014/main" id="{770E6287-2927-430B-8168-C10C71D07DF9}"/>
              </a:ext>
            </a:extLst>
          </p:cNvPr>
          <p:cNvSpPr txBox="1"/>
          <p:nvPr/>
        </p:nvSpPr>
        <p:spPr>
          <a:xfrm>
            <a:off x="4381636" y="5344894"/>
            <a:ext cx="2937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latin typeface="+mn-ea"/>
              </a:rPr>
              <a:t>※1</a:t>
            </a:r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年掲出の確約をお願いします。</a:t>
            </a:r>
            <a:endParaRPr lang="en-US" altLang="ja-JP" sz="12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200" b="1" dirty="0">
                <a:latin typeface="+mn-ea"/>
              </a:rPr>
              <a:t>駅貼については通常通り納品ください。</a:t>
            </a:r>
            <a:endParaRPr lang="en-US" altLang="ja-JP" sz="1200" b="1" dirty="0">
              <a:latin typeface="+mn-ea"/>
            </a:endParaRPr>
          </a:p>
          <a:p>
            <a:r>
              <a:rPr lang="ja-JP" altLang="en-US" sz="1200" b="1" dirty="0">
                <a:latin typeface="+mn-ea"/>
              </a:rPr>
              <a:t>駅貼りポスター</a:t>
            </a:r>
            <a:r>
              <a:rPr lang="en-US" altLang="ja-JP" sz="1200" b="1" dirty="0">
                <a:latin typeface="+mn-ea"/>
              </a:rPr>
              <a:t>B1</a:t>
            </a:r>
            <a:r>
              <a:rPr lang="ja-JP" altLang="en-US" sz="1200" b="1" dirty="0">
                <a:latin typeface="+mn-ea"/>
              </a:rPr>
              <a:t>サイズに限ります。</a:t>
            </a:r>
            <a:endParaRPr lang="en-US" altLang="ja-JP" sz="1200" b="1" dirty="0">
              <a:latin typeface="+mn-ea"/>
            </a:endParaRPr>
          </a:p>
          <a:p>
            <a:r>
              <a:rPr lang="ja-JP" altLang="en-US" sz="1200" b="1" dirty="0">
                <a:latin typeface="+mn-ea"/>
              </a:rPr>
              <a:t>駅貼りポスターの掲出場所は選べません。</a:t>
            </a:r>
          </a:p>
        </p:txBody>
      </p:sp>
      <p:sp>
        <p:nvSpPr>
          <p:cNvPr id="36" name="四角形 29">
            <a:extLst>
              <a:ext uri="{FF2B5EF4-FFF2-40B4-BE49-F238E27FC236}">
                <a16:creationId xmlns:a16="http://schemas.microsoft.com/office/drawing/2014/main" id="{97AAA556-D289-4902-B409-37C10F850847}"/>
              </a:ext>
            </a:extLst>
          </p:cNvPr>
          <p:cNvSpPr/>
          <p:nvPr/>
        </p:nvSpPr>
        <p:spPr>
          <a:xfrm>
            <a:off x="5765086" y="4443322"/>
            <a:ext cx="1489510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ja-JP" sz="48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r>
              <a:rPr lang="ja-JP" altLang="en-US" sz="1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％ＯＦＦ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E6CAF2F-3D8A-41B9-B29F-3FB3AAF3BB57}"/>
              </a:ext>
            </a:extLst>
          </p:cNvPr>
          <p:cNvSpPr/>
          <p:nvPr/>
        </p:nvSpPr>
        <p:spPr>
          <a:xfrm>
            <a:off x="6902868" y="4710570"/>
            <a:ext cx="8641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＋</a:t>
            </a:r>
          </a:p>
        </p:txBody>
      </p:sp>
      <p:sp>
        <p:nvSpPr>
          <p:cNvPr id="38" name="四角形 29">
            <a:extLst>
              <a:ext uri="{FF2B5EF4-FFF2-40B4-BE49-F238E27FC236}">
                <a16:creationId xmlns:a16="http://schemas.microsoft.com/office/drawing/2014/main" id="{00CA4AB7-C3E1-4C6D-BF7E-B983BFEB301D}"/>
              </a:ext>
            </a:extLst>
          </p:cNvPr>
          <p:cNvSpPr/>
          <p:nvPr/>
        </p:nvSpPr>
        <p:spPr>
          <a:xfrm>
            <a:off x="7508388" y="4617995"/>
            <a:ext cx="1492716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16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駅貼りポスター</a:t>
            </a:r>
            <a:endParaRPr lang="en-US" altLang="ja-JP" sz="1600" b="1" i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0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２期</a:t>
            </a:r>
            <a:r>
              <a:rPr lang="ja-JP" altLang="en-US" sz="16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サービス</a:t>
            </a:r>
            <a:endParaRPr lang="ja-JP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30593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ユーザー定義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0E57C4"/>
      </a:accent3>
      <a:accent4>
        <a:srgbClr val="7F8FA9"/>
      </a:accent4>
      <a:accent5>
        <a:srgbClr val="84B2F6"/>
      </a:accent5>
      <a:accent6>
        <a:srgbClr val="9D90A0"/>
      </a:accent6>
      <a:hlink>
        <a:srgbClr val="9454C3"/>
      </a:hlink>
      <a:folHlink>
        <a:srgbClr val="3EBBF0"/>
      </a:folHlink>
    </a:clrScheme>
    <a:fontScheme name="プラザ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C4B5"/>
        </a:solidFill>
        <a:ln>
          <a:noFill/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3557</TotalTime>
  <Words>1043</Words>
  <Application>Microsoft Office PowerPoint</Application>
  <PresentationFormat>画面に合わせる (4:3)</PresentationFormat>
  <Paragraphs>159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HGPｺﾞｼｯｸE</vt:lpstr>
      <vt:lpstr>HGPｺﾞｼｯｸM</vt:lpstr>
      <vt:lpstr>HGP創英角ｺﾞｼｯｸUB</vt:lpstr>
      <vt:lpstr>HGSｺﾞｼｯｸE</vt:lpstr>
      <vt:lpstr>メイリオ</vt:lpstr>
      <vt:lpstr>Arial</vt:lpstr>
      <vt:lpstr>Calibri</vt:lpstr>
      <vt:lpstr>Century Gothic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SMARTCAMP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Morishige Yuta</dc:creator>
  <cp:lastModifiedBy>tarigaru</cp:lastModifiedBy>
  <cp:revision>110</cp:revision>
  <cp:lastPrinted>2018-08-29T05:43:34Z</cp:lastPrinted>
  <dcterms:created xsi:type="dcterms:W3CDTF">2016-09-09T02:13:09Z</dcterms:created>
  <dcterms:modified xsi:type="dcterms:W3CDTF">2020-06-04T05:07:25Z</dcterms:modified>
</cp:coreProperties>
</file>