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65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</p:sldIdLst>
  <p:sldSz cx="9144000" cy="6858000" type="screen4x3"/>
  <p:notesSz cx="6807200" cy="9939338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AB2A"/>
    <a:srgbClr val="378E7E"/>
    <a:srgbClr val="38B39B"/>
    <a:srgbClr val="60C4B5"/>
    <a:srgbClr val="91DFD1"/>
    <a:srgbClr val="2B7164"/>
    <a:srgbClr val="3169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1914" y="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9D7FB-A74F-C44D-88C3-FAB39C9D58EE}" type="datetimeFigureOut">
              <a:rPr kumimoji="1" lang="ja-JP" altLang="en-US" smtClean="0"/>
              <a:t>2020/5/15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F7437-AAA6-2047-AE1D-50B6E9D23B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52917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A34544-BA39-4F4F-9465-C0168D2FE1C5}" type="datetimeFigureOut">
              <a:rPr kumimoji="1" lang="ja-JP" altLang="en-US" smtClean="0"/>
              <a:t>2020/5/15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EE1BF-4368-5D43-B7E1-2295C78A02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83331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正方形/長方形 26"/>
          <p:cNvSpPr/>
          <p:nvPr userDrawn="1"/>
        </p:nvSpPr>
        <p:spPr>
          <a:xfrm>
            <a:off x="0" y="6185670"/>
            <a:ext cx="9144000" cy="6795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0" y="3581892"/>
            <a:ext cx="9144000" cy="147002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05017A4-52DA-934D-8D24-CC82921B4E66}" type="datetime1">
              <a:rPr lang="ja-JP" altLang="en-US" smtClean="0"/>
              <a:t>2020/5/15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EA45E06-C18B-D344-A97C-3CAC1FE22014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5181698" y="4240117"/>
            <a:ext cx="7772400" cy="1470025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【</a:t>
            </a:r>
            <a:r>
              <a:rPr lang="ja-JP" altLang="en-US" dirty="0"/>
              <a:t>新設看板情報</a:t>
            </a:r>
            <a:r>
              <a:rPr lang="en-US" altLang="ja-JP" dirty="0"/>
              <a:t>】</a:t>
            </a:r>
            <a:r>
              <a:rPr lang="ja-JP" altLang="en-US" dirty="0"/>
              <a:t>東急電鉄 武蔵小山駅 新設のご案内（駅広告）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33525" y="4781546"/>
            <a:ext cx="7767320" cy="952500"/>
          </a:xfrm>
        </p:spPr>
        <p:txBody>
          <a:bodyPr lIns="180000" tIns="0" rIns="180000" bIns="0" anchor="ctr">
            <a:noAutofit/>
          </a:bodyPr>
          <a:lstStyle>
            <a:lvl1pPr marL="0" indent="0" algn="l">
              <a:lnSpc>
                <a:spcPct val="120000"/>
              </a:lnSpc>
              <a:buNone/>
              <a:defRPr sz="2000">
                <a:solidFill>
                  <a:srgbClr val="5959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>
            <a:off x="2235518" y="2645437"/>
            <a:ext cx="4672965" cy="1007975"/>
          </a:xfrm>
          <a:custGeom>
            <a:avLst/>
            <a:gdLst>
              <a:gd name="T0" fmla="*/ 0 w 1938"/>
              <a:gd name="T1" fmla="*/ 332 h 416"/>
              <a:gd name="T2" fmla="*/ 14 w 1938"/>
              <a:gd name="T3" fmla="*/ 299 h 416"/>
              <a:gd name="T4" fmla="*/ 49 w 1938"/>
              <a:gd name="T5" fmla="*/ 167 h 416"/>
              <a:gd name="T6" fmla="*/ 80 w 1938"/>
              <a:gd name="T7" fmla="*/ 100 h 416"/>
              <a:gd name="T8" fmla="*/ 91 w 1938"/>
              <a:gd name="T9" fmla="*/ 149 h 416"/>
              <a:gd name="T10" fmla="*/ 137 w 1938"/>
              <a:gd name="T11" fmla="*/ 167 h 416"/>
              <a:gd name="T12" fmla="*/ 154 w 1938"/>
              <a:gd name="T13" fmla="*/ 233 h 416"/>
              <a:gd name="T14" fmla="*/ 200 w 1938"/>
              <a:gd name="T15" fmla="*/ 244 h 416"/>
              <a:gd name="T16" fmla="*/ 226 w 1938"/>
              <a:gd name="T17" fmla="*/ 320 h 416"/>
              <a:gd name="T18" fmla="*/ 235 w 1938"/>
              <a:gd name="T19" fmla="*/ 319 h 416"/>
              <a:gd name="T20" fmla="*/ 275 w 1938"/>
              <a:gd name="T21" fmla="*/ 285 h 416"/>
              <a:gd name="T22" fmla="*/ 282 w 1938"/>
              <a:gd name="T23" fmla="*/ 293 h 416"/>
              <a:gd name="T24" fmla="*/ 305 w 1938"/>
              <a:gd name="T25" fmla="*/ 321 h 416"/>
              <a:gd name="T26" fmla="*/ 310 w 1938"/>
              <a:gd name="T27" fmla="*/ 185 h 416"/>
              <a:gd name="T28" fmla="*/ 425 w 1938"/>
              <a:gd name="T29" fmla="*/ 156 h 416"/>
              <a:gd name="T30" fmla="*/ 454 w 1938"/>
              <a:gd name="T31" fmla="*/ 248 h 416"/>
              <a:gd name="T32" fmla="*/ 494 w 1938"/>
              <a:gd name="T33" fmla="*/ 261 h 416"/>
              <a:gd name="T34" fmla="*/ 525 w 1938"/>
              <a:gd name="T35" fmla="*/ 287 h 416"/>
              <a:gd name="T36" fmla="*/ 529 w 1938"/>
              <a:gd name="T37" fmla="*/ 301 h 416"/>
              <a:gd name="T38" fmla="*/ 560 w 1938"/>
              <a:gd name="T39" fmla="*/ 112 h 416"/>
              <a:gd name="T40" fmla="*/ 604 w 1938"/>
              <a:gd name="T41" fmla="*/ 111 h 416"/>
              <a:gd name="T42" fmla="*/ 620 w 1938"/>
              <a:gd name="T43" fmla="*/ 190 h 416"/>
              <a:gd name="T44" fmla="*/ 628 w 1938"/>
              <a:gd name="T45" fmla="*/ 183 h 416"/>
              <a:gd name="T46" fmla="*/ 634 w 1938"/>
              <a:gd name="T47" fmla="*/ 183 h 416"/>
              <a:gd name="T48" fmla="*/ 665 w 1938"/>
              <a:gd name="T49" fmla="*/ 193 h 416"/>
              <a:gd name="T50" fmla="*/ 697 w 1938"/>
              <a:gd name="T51" fmla="*/ 145 h 416"/>
              <a:gd name="T52" fmla="*/ 782 w 1938"/>
              <a:gd name="T53" fmla="*/ 137 h 416"/>
              <a:gd name="T54" fmla="*/ 809 w 1938"/>
              <a:gd name="T55" fmla="*/ 149 h 416"/>
              <a:gd name="T56" fmla="*/ 849 w 1938"/>
              <a:gd name="T57" fmla="*/ 204 h 416"/>
              <a:gd name="T58" fmla="*/ 876 w 1938"/>
              <a:gd name="T59" fmla="*/ 1 h 416"/>
              <a:gd name="T60" fmla="*/ 938 w 1938"/>
              <a:gd name="T61" fmla="*/ 2 h 416"/>
              <a:gd name="T62" fmla="*/ 974 w 1938"/>
              <a:gd name="T63" fmla="*/ 248 h 416"/>
              <a:gd name="T64" fmla="*/ 999 w 1938"/>
              <a:gd name="T65" fmla="*/ 263 h 416"/>
              <a:gd name="T66" fmla="*/ 1005 w 1938"/>
              <a:gd name="T67" fmla="*/ 263 h 416"/>
              <a:gd name="T68" fmla="*/ 1011 w 1938"/>
              <a:gd name="T69" fmla="*/ 122 h 416"/>
              <a:gd name="T70" fmla="*/ 1098 w 1938"/>
              <a:gd name="T71" fmla="*/ 111 h 416"/>
              <a:gd name="T72" fmla="*/ 1106 w 1938"/>
              <a:gd name="T73" fmla="*/ 137 h 416"/>
              <a:gd name="T74" fmla="*/ 1135 w 1938"/>
              <a:gd name="T75" fmla="*/ 69 h 416"/>
              <a:gd name="T76" fmla="*/ 1165 w 1938"/>
              <a:gd name="T77" fmla="*/ 37 h 416"/>
              <a:gd name="T78" fmla="*/ 1272 w 1938"/>
              <a:gd name="T79" fmla="*/ 32 h 416"/>
              <a:gd name="T80" fmla="*/ 1293 w 1938"/>
              <a:gd name="T81" fmla="*/ 215 h 416"/>
              <a:gd name="T82" fmla="*/ 1297 w 1938"/>
              <a:gd name="T83" fmla="*/ 213 h 416"/>
              <a:gd name="T84" fmla="*/ 1319 w 1938"/>
              <a:gd name="T85" fmla="*/ 188 h 416"/>
              <a:gd name="T86" fmla="*/ 1368 w 1938"/>
              <a:gd name="T87" fmla="*/ 207 h 416"/>
              <a:gd name="T88" fmla="*/ 1385 w 1938"/>
              <a:gd name="T89" fmla="*/ 252 h 416"/>
              <a:gd name="T90" fmla="*/ 1433 w 1938"/>
              <a:gd name="T91" fmla="*/ 206 h 416"/>
              <a:gd name="T92" fmla="*/ 1443 w 1938"/>
              <a:gd name="T93" fmla="*/ 193 h 416"/>
              <a:gd name="T94" fmla="*/ 1545 w 1938"/>
              <a:gd name="T95" fmla="*/ 216 h 416"/>
              <a:gd name="T96" fmla="*/ 1551 w 1938"/>
              <a:gd name="T97" fmla="*/ 272 h 416"/>
              <a:gd name="T98" fmla="*/ 1564 w 1938"/>
              <a:gd name="T99" fmla="*/ 261 h 416"/>
              <a:gd name="T100" fmla="*/ 1621 w 1938"/>
              <a:gd name="T101" fmla="*/ 252 h 416"/>
              <a:gd name="T102" fmla="*/ 1649 w 1938"/>
              <a:gd name="T103" fmla="*/ 285 h 416"/>
              <a:gd name="T104" fmla="*/ 1660 w 1938"/>
              <a:gd name="T105" fmla="*/ 279 h 416"/>
              <a:gd name="T106" fmla="*/ 1700 w 1938"/>
              <a:gd name="T107" fmla="*/ 168 h 416"/>
              <a:gd name="T108" fmla="*/ 1753 w 1938"/>
              <a:gd name="T109" fmla="*/ 169 h 416"/>
              <a:gd name="T110" fmla="*/ 1796 w 1938"/>
              <a:gd name="T111" fmla="*/ 212 h 416"/>
              <a:gd name="T112" fmla="*/ 1836 w 1938"/>
              <a:gd name="T113" fmla="*/ 217 h 416"/>
              <a:gd name="T114" fmla="*/ 1861 w 1938"/>
              <a:gd name="T115" fmla="*/ 243 h 416"/>
              <a:gd name="T116" fmla="*/ 1864 w 1938"/>
              <a:gd name="T117" fmla="*/ 205 h 416"/>
              <a:gd name="T118" fmla="*/ 1889 w 1938"/>
              <a:gd name="T119" fmla="*/ 190 h 416"/>
              <a:gd name="T120" fmla="*/ 1910 w 1938"/>
              <a:gd name="T121" fmla="*/ 232 h 416"/>
              <a:gd name="T122" fmla="*/ 1938 w 1938"/>
              <a:gd name="T123" fmla="*/ 416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38" h="416">
                <a:moveTo>
                  <a:pt x="0" y="416"/>
                </a:moveTo>
                <a:cubicBezTo>
                  <a:pt x="0" y="413"/>
                  <a:pt x="0" y="411"/>
                  <a:pt x="0" y="409"/>
                </a:cubicBezTo>
                <a:cubicBezTo>
                  <a:pt x="0" y="383"/>
                  <a:pt x="0" y="357"/>
                  <a:pt x="0" y="332"/>
                </a:cubicBezTo>
                <a:cubicBezTo>
                  <a:pt x="0" y="323"/>
                  <a:pt x="0" y="323"/>
                  <a:pt x="8" y="321"/>
                </a:cubicBezTo>
                <a:cubicBezTo>
                  <a:pt x="10" y="314"/>
                  <a:pt x="5" y="305"/>
                  <a:pt x="15" y="299"/>
                </a:cubicBezTo>
                <a:cubicBezTo>
                  <a:pt x="15" y="299"/>
                  <a:pt x="14" y="299"/>
                  <a:pt x="14" y="299"/>
                </a:cubicBezTo>
                <a:cubicBezTo>
                  <a:pt x="15" y="298"/>
                  <a:pt x="17" y="298"/>
                  <a:pt x="19" y="298"/>
                </a:cubicBezTo>
                <a:cubicBezTo>
                  <a:pt x="19" y="254"/>
                  <a:pt x="19" y="211"/>
                  <a:pt x="19" y="167"/>
                </a:cubicBezTo>
                <a:cubicBezTo>
                  <a:pt x="29" y="167"/>
                  <a:pt x="39" y="167"/>
                  <a:pt x="49" y="167"/>
                </a:cubicBezTo>
                <a:cubicBezTo>
                  <a:pt x="49" y="161"/>
                  <a:pt x="49" y="155"/>
                  <a:pt x="49" y="149"/>
                </a:cubicBezTo>
                <a:cubicBezTo>
                  <a:pt x="59" y="149"/>
                  <a:pt x="69" y="149"/>
                  <a:pt x="80" y="149"/>
                </a:cubicBezTo>
                <a:cubicBezTo>
                  <a:pt x="80" y="132"/>
                  <a:pt x="80" y="116"/>
                  <a:pt x="80" y="100"/>
                </a:cubicBezTo>
                <a:cubicBezTo>
                  <a:pt x="85" y="100"/>
                  <a:pt x="85" y="100"/>
                  <a:pt x="85" y="104"/>
                </a:cubicBezTo>
                <a:cubicBezTo>
                  <a:pt x="85" y="117"/>
                  <a:pt x="85" y="130"/>
                  <a:pt x="85" y="142"/>
                </a:cubicBezTo>
                <a:cubicBezTo>
                  <a:pt x="85" y="147"/>
                  <a:pt x="86" y="149"/>
                  <a:pt x="91" y="149"/>
                </a:cubicBezTo>
                <a:cubicBezTo>
                  <a:pt x="100" y="148"/>
                  <a:pt x="110" y="148"/>
                  <a:pt x="120" y="148"/>
                </a:cubicBezTo>
                <a:cubicBezTo>
                  <a:pt x="120" y="155"/>
                  <a:pt x="120" y="161"/>
                  <a:pt x="120" y="167"/>
                </a:cubicBezTo>
                <a:cubicBezTo>
                  <a:pt x="126" y="167"/>
                  <a:pt x="131" y="167"/>
                  <a:pt x="137" y="167"/>
                </a:cubicBezTo>
                <a:cubicBezTo>
                  <a:pt x="144" y="167"/>
                  <a:pt x="153" y="175"/>
                  <a:pt x="153" y="183"/>
                </a:cubicBezTo>
                <a:cubicBezTo>
                  <a:pt x="153" y="198"/>
                  <a:pt x="153" y="212"/>
                  <a:pt x="153" y="227"/>
                </a:cubicBezTo>
                <a:cubicBezTo>
                  <a:pt x="153" y="229"/>
                  <a:pt x="153" y="231"/>
                  <a:pt x="154" y="233"/>
                </a:cubicBezTo>
                <a:cubicBezTo>
                  <a:pt x="155" y="227"/>
                  <a:pt x="160" y="228"/>
                  <a:pt x="164" y="228"/>
                </a:cubicBezTo>
                <a:cubicBezTo>
                  <a:pt x="175" y="228"/>
                  <a:pt x="185" y="228"/>
                  <a:pt x="195" y="228"/>
                </a:cubicBezTo>
                <a:cubicBezTo>
                  <a:pt x="199" y="233"/>
                  <a:pt x="204" y="237"/>
                  <a:pt x="200" y="244"/>
                </a:cubicBezTo>
                <a:cubicBezTo>
                  <a:pt x="209" y="244"/>
                  <a:pt x="216" y="244"/>
                  <a:pt x="224" y="244"/>
                </a:cubicBezTo>
                <a:cubicBezTo>
                  <a:pt x="224" y="270"/>
                  <a:pt x="224" y="294"/>
                  <a:pt x="224" y="319"/>
                </a:cubicBezTo>
                <a:cubicBezTo>
                  <a:pt x="225" y="319"/>
                  <a:pt x="226" y="320"/>
                  <a:pt x="226" y="320"/>
                </a:cubicBezTo>
                <a:cubicBezTo>
                  <a:pt x="227" y="317"/>
                  <a:pt x="228" y="314"/>
                  <a:pt x="229" y="310"/>
                </a:cubicBezTo>
                <a:cubicBezTo>
                  <a:pt x="230" y="310"/>
                  <a:pt x="232" y="310"/>
                  <a:pt x="234" y="310"/>
                </a:cubicBezTo>
                <a:cubicBezTo>
                  <a:pt x="234" y="313"/>
                  <a:pt x="234" y="316"/>
                  <a:pt x="235" y="319"/>
                </a:cubicBezTo>
                <a:cubicBezTo>
                  <a:pt x="246" y="320"/>
                  <a:pt x="256" y="322"/>
                  <a:pt x="266" y="323"/>
                </a:cubicBezTo>
                <a:cubicBezTo>
                  <a:pt x="269" y="314"/>
                  <a:pt x="273" y="306"/>
                  <a:pt x="275" y="298"/>
                </a:cubicBezTo>
                <a:cubicBezTo>
                  <a:pt x="276" y="294"/>
                  <a:pt x="275" y="289"/>
                  <a:pt x="275" y="285"/>
                </a:cubicBezTo>
                <a:cubicBezTo>
                  <a:pt x="275" y="279"/>
                  <a:pt x="275" y="274"/>
                  <a:pt x="275" y="269"/>
                </a:cubicBezTo>
                <a:cubicBezTo>
                  <a:pt x="277" y="269"/>
                  <a:pt x="279" y="269"/>
                  <a:pt x="281" y="269"/>
                </a:cubicBezTo>
                <a:cubicBezTo>
                  <a:pt x="281" y="277"/>
                  <a:pt x="281" y="285"/>
                  <a:pt x="282" y="293"/>
                </a:cubicBezTo>
                <a:cubicBezTo>
                  <a:pt x="282" y="299"/>
                  <a:pt x="282" y="305"/>
                  <a:pt x="285" y="310"/>
                </a:cubicBezTo>
                <a:cubicBezTo>
                  <a:pt x="287" y="313"/>
                  <a:pt x="290" y="316"/>
                  <a:pt x="288" y="321"/>
                </a:cubicBezTo>
                <a:cubicBezTo>
                  <a:pt x="294" y="321"/>
                  <a:pt x="299" y="321"/>
                  <a:pt x="305" y="321"/>
                </a:cubicBezTo>
                <a:cubicBezTo>
                  <a:pt x="305" y="319"/>
                  <a:pt x="305" y="317"/>
                  <a:pt x="305" y="314"/>
                </a:cubicBezTo>
                <a:cubicBezTo>
                  <a:pt x="305" y="274"/>
                  <a:pt x="305" y="234"/>
                  <a:pt x="305" y="194"/>
                </a:cubicBezTo>
                <a:cubicBezTo>
                  <a:pt x="305" y="190"/>
                  <a:pt x="306" y="187"/>
                  <a:pt x="310" y="185"/>
                </a:cubicBezTo>
                <a:cubicBezTo>
                  <a:pt x="321" y="176"/>
                  <a:pt x="332" y="167"/>
                  <a:pt x="343" y="158"/>
                </a:cubicBezTo>
                <a:cubicBezTo>
                  <a:pt x="345" y="157"/>
                  <a:pt x="348" y="156"/>
                  <a:pt x="350" y="156"/>
                </a:cubicBezTo>
                <a:cubicBezTo>
                  <a:pt x="375" y="156"/>
                  <a:pt x="400" y="156"/>
                  <a:pt x="425" y="156"/>
                </a:cubicBezTo>
                <a:cubicBezTo>
                  <a:pt x="426" y="156"/>
                  <a:pt x="427" y="156"/>
                  <a:pt x="429" y="157"/>
                </a:cubicBezTo>
                <a:cubicBezTo>
                  <a:pt x="429" y="187"/>
                  <a:pt x="429" y="217"/>
                  <a:pt x="429" y="248"/>
                </a:cubicBezTo>
                <a:cubicBezTo>
                  <a:pt x="437" y="248"/>
                  <a:pt x="445" y="248"/>
                  <a:pt x="454" y="248"/>
                </a:cubicBezTo>
                <a:cubicBezTo>
                  <a:pt x="459" y="248"/>
                  <a:pt x="464" y="252"/>
                  <a:pt x="465" y="258"/>
                </a:cubicBezTo>
                <a:cubicBezTo>
                  <a:pt x="472" y="258"/>
                  <a:pt x="480" y="258"/>
                  <a:pt x="487" y="258"/>
                </a:cubicBezTo>
                <a:cubicBezTo>
                  <a:pt x="489" y="259"/>
                  <a:pt x="492" y="260"/>
                  <a:pt x="494" y="261"/>
                </a:cubicBezTo>
                <a:cubicBezTo>
                  <a:pt x="499" y="265"/>
                  <a:pt x="503" y="270"/>
                  <a:pt x="507" y="274"/>
                </a:cubicBezTo>
                <a:cubicBezTo>
                  <a:pt x="511" y="277"/>
                  <a:pt x="515" y="280"/>
                  <a:pt x="513" y="287"/>
                </a:cubicBezTo>
                <a:cubicBezTo>
                  <a:pt x="517" y="287"/>
                  <a:pt x="520" y="287"/>
                  <a:pt x="525" y="287"/>
                </a:cubicBezTo>
                <a:cubicBezTo>
                  <a:pt x="525" y="295"/>
                  <a:pt x="525" y="303"/>
                  <a:pt x="525" y="311"/>
                </a:cubicBezTo>
                <a:cubicBezTo>
                  <a:pt x="524" y="314"/>
                  <a:pt x="525" y="316"/>
                  <a:pt x="529" y="314"/>
                </a:cubicBezTo>
                <a:cubicBezTo>
                  <a:pt x="529" y="310"/>
                  <a:pt x="529" y="306"/>
                  <a:pt x="529" y="301"/>
                </a:cubicBezTo>
                <a:cubicBezTo>
                  <a:pt x="534" y="301"/>
                  <a:pt x="538" y="301"/>
                  <a:pt x="543" y="301"/>
                </a:cubicBezTo>
                <a:cubicBezTo>
                  <a:pt x="543" y="238"/>
                  <a:pt x="543" y="176"/>
                  <a:pt x="543" y="112"/>
                </a:cubicBezTo>
                <a:cubicBezTo>
                  <a:pt x="549" y="112"/>
                  <a:pt x="554" y="112"/>
                  <a:pt x="560" y="112"/>
                </a:cubicBezTo>
                <a:cubicBezTo>
                  <a:pt x="560" y="109"/>
                  <a:pt x="560" y="106"/>
                  <a:pt x="561" y="103"/>
                </a:cubicBezTo>
                <a:cubicBezTo>
                  <a:pt x="575" y="103"/>
                  <a:pt x="589" y="103"/>
                  <a:pt x="604" y="103"/>
                </a:cubicBezTo>
                <a:cubicBezTo>
                  <a:pt x="604" y="106"/>
                  <a:pt x="604" y="109"/>
                  <a:pt x="604" y="111"/>
                </a:cubicBezTo>
                <a:cubicBezTo>
                  <a:pt x="608" y="112"/>
                  <a:pt x="612" y="113"/>
                  <a:pt x="615" y="115"/>
                </a:cubicBezTo>
                <a:cubicBezTo>
                  <a:pt x="620" y="119"/>
                  <a:pt x="621" y="123"/>
                  <a:pt x="621" y="129"/>
                </a:cubicBezTo>
                <a:cubicBezTo>
                  <a:pt x="620" y="149"/>
                  <a:pt x="620" y="170"/>
                  <a:pt x="620" y="190"/>
                </a:cubicBezTo>
                <a:cubicBezTo>
                  <a:pt x="620" y="191"/>
                  <a:pt x="621" y="192"/>
                  <a:pt x="622" y="193"/>
                </a:cubicBezTo>
                <a:cubicBezTo>
                  <a:pt x="622" y="190"/>
                  <a:pt x="622" y="187"/>
                  <a:pt x="622" y="184"/>
                </a:cubicBezTo>
                <a:cubicBezTo>
                  <a:pt x="624" y="184"/>
                  <a:pt x="626" y="183"/>
                  <a:pt x="628" y="183"/>
                </a:cubicBezTo>
                <a:cubicBezTo>
                  <a:pt x="628" y="176"/>
                  <a:pt x="628" y="170"/>
                  <a:pt x="628" y="163"/>
                </a:cubicBezTo>
                <a:cubicBezTo>
                  <a:pt x="630" y="163"/>
                  <a:pt x="632" y="163"/>
                  <a:pt x="634" y="163"/>
                </a:cubicBezTo>
                <a:cubicBezTo>
                  <a:pt x="634" y="170"/>
                  <a:pt x="634" y="176"/>
                  <a:pt x="634" y="183"/>
                </a:cubicBezTo>
                <a:cubicBezTo>
                  <a:pt x="639" y="183"/>
                  <a:pt x="643" y="183"/>
                  <a:pt x="647" y="183"/>
                </a:cubicBezTo>
                <a:cubicBezTo>
                  <a:pt x="647" y="187"/>
                  <a:pt x="648" y="190"/>
                  <a:pt x="648" y="193"/>
                </a:cubicBezTo>
                <a:cubicBezTo>
                  <a:pt x="653" y="193"/>
                  <a:pt x="659" y="193"/>
                  <a:pt x="665" y="193"/>
                </a:cubicBezTo>
                <a:cubicBezTo>
                  <a:pt x="665" y="196"/>
                  <a:pt x="666" y="197"/>
                  <a:pt x="666" y="199"/>
                </a:cubicBezTo>
                <a:cubicBezTo>
                  <a:pt x="676" y="199"/>
                  <a:pt x="686" y="199"/>
                  <a:pt x="697" y="199"/>
                </a:cubicBezTo>
                <a:cubicBezTo>
                  <a:pt x="697" y="181"/>
                  <a:pt x="697" y="164"/>
                  <a:pt x="697" y="145"/>
                </a:cubicBezTo>
                <a:cubicBezTo>
                  <a:pt x="703" y="145"/>
                  <a:pt x="708" y="145"/>
                  <a:pt x="714" y="145"/>
                </a:cubicBezTo>
                <a:cubicBezTo>
                  <a:pt x="714" y="142"/>
                  <a:pt x="714" y="140"/>
                  <a:pt x="714" y="137"/>
                </a:cubicBezTo>
                <a:cubicBezTo>
                  <a:pt x="737" y="137"/>
                  <a:pt x="759" y="137"/>
                  <a:pt x="782" y="137"/>
                </a:cubicBezTo>
                <a:cubicBezTo>
                  <a:pt x="782" y="139"/>
                  <a:pt x="782" y="142"/>
                  <a:pt x="783" y="145"/>
                </a:cubicBezTo>
                <a:cubicBezTo>
                  <a:pt x="789" y="145"/>
                  <a:pt x="796" y="145"/>
                  <a:pt x="802" y="145"/>
                </a:cubicBezTo>
                <a:cubicBezTo>
                  <a:pt x="805" y="146"/>
                  <a:pt x="807" y="147"/>
                  <a:pt x="809" y="149"/>
                </a:cubicBezTo>
                <a:cubicBezTo>
                  <a:pt x="819" y="158"/>
                  <a:pt x="823" y="170"/>
                  <a:pt x="821" y="184"/>
                </a:cubicBezTo>
                <a:cubicBezTo>
                  <a:pt x="820" y="190"/>
                  <a:pt x="821" y="197"/>
                  <a:pt x="821" y="204"/>
                </a:cubicBezTo>
                <a:cubicBezTo>
                  <a:pt x="830" y="204"/>
                  <a:pt x="839" y="204"/>
                  <a:pt x="849" y="204"/>
                </a:cubicBezTo>
                <a:cubicBezTo>
                  <a:pt x="849" y="140"/>
                  <a:pt x="849" y="77"/>
                  <a:pt x="849" y="13"/>
                </a:cubicBezTo>
                <a:cubicBezTo>
                  <a:pt x="858" y="13"/>
                  <a:pt x="867" y="13"/>
                  <a:pt x="876" y="13"/>
                </a:cubicBezTo>
                <a:cubicBezTo>
                  <a:pt x="876" y="9"/>
                  <a:pt x="876" y="5"/>
                  <a:pt x="876" y="1"/>
                </a:cubicBezTo>
                <a:cubicBezTo>
                  <a:pt x="878" y="0"/>
                  <a:pt x="880" y="0"/>
                  <a:pt x="881" y="0"/>
                </a:cubicBezTo>
                <a:cubicBezTo>
                  <a:pt x="898" y="0"/>
                  <a:pt x="914" y="0"/>
                  <a:pt x="931" y="0"/>
                </a:cubicBezTo>
                <a:cubicBezTo>
                  <a:pt x="933" y="0"/>
                  <a:pt x="936" y="1"/>
                  <a:pt x="938" y="2"/>
                </a:cubicBezTo>
                <a:cubicBezTo>
                  <a:pt x="948" y="9"/>
                  <a:pt x="959" y="16"/>
                  <a:pt x="969" y="22"/>
                </a:cubicBezTo>
                <a:cubicBezTo>
                  <a:pt x="973" y="24"/>
                  <a:pt x="974" y="26"/>
                  <a:pt x="974" y="30"/>
                </a:cubicBezTo>
                <a:cubicBezTo>
                  <a:pt x="974" y="103"/>
                  <a:pt x="974" y="176"/>
                  <a:pt x="974" y="248"/>
                </a:cubicBezTo>
                <a:cubicBezTo>
                  <a:pt x="974" y="251"/>
                  <a:pt x="974" y="253"/>
                  <a:pt x="974" y="256"/>
                </a:cubicBezTo>
                <a:cubicBezTo>
                  <a:pt x="980" y="256"/>
                  <a:pt x="986" y="257"/>
                  <a:pt x="992" y="256"/>
                </a:cubicBezTo>
                <a:cubicBezTo>
                  <a:pt x="997" y="256"/>
                  <a:pt x="1000" y="257"/>
                  <a:pt x="999" y="263"/>
                </a:cubicBezTo>
                <a:cubicBezTo>
                  <a:pt x="999" y="265"/>
                  <a:pt x="999" y="267"/>
                  <a:pt x="999" y="270"/>
                </a:cubicBezTo>
                <a:cubicBezTo>
                  <a:pt x="1001" y="270"/>
                  <a:pt x="1003" y="270"/>
                  <a:pt x="1005" y="270"/>
                </a:cubicBezTo>
                <a:cubicBezTo>
                  <a:pt x="1005" y="267"/>
                  <a:pt x="1005" y="265"/>
                  <a:pt x="1005" y="263"/>
                </a:cubicBezTo>
                <a:cubicBezTo>
                  <a:pt x="1005" y="220"/>
                  <a:pt x="1005" y="178"/>
                  <a:pt x="1005" y="135"/>
                </a:cubicBezTo>
                <a:cubicBezTo>
                  <a:pt x="1005" y="131"/>
                  <a:pt x="1006" y="129"/>
                  <a:pt x="1010" y="129"/>
                </a:cubicBezTo>
                <a:cubicBezTo>
                  <a:pt x="1010" y="126"/>
                  <a:pt x="1010" y="124"/>
                  <a:pt x="1011" y="122"/>
                </a:cubicBezTo>
                <a:cubicBezTo>
                  <a:pt x="1013" y="122"/>
                  <a:pt x="1015" y="121"/>
                  <a:pt x="1017" y="121"/>
                </a:cubicBezTo>
                <a:cubicBezTo>
                  <a:pt x="1017" y="118"/>
                  <a:pt x="1017" y="115"/>
                  <a:pt x="1017" y="111"/>
                </a:cubicBezTo>
                <a:cubicBezTo>
                  <a:pt x="1044" y="111"/>
                  <a:pt x="1071" y="111"/>
                  <a:pt x="1098" y="111"/>
                </a:cubicBezTo>
                <a:cubicBezTo>
                  <a:pt x="1098" y="117"/>
                  <a:pt x="1098" y="123"/>
                  <a:pt x="1098" y="129"/>
                </a:cubicBezTo>
                <a:cubicBezTo>
                  <a:pt x="1101" y="129"/>
                  <a:pt x="1102" y="129"/>
                  <a:pt x="1105" y="130"/>
                </a:cubicBezTo>
                <a:cubicBezTo>
                  <a:pt x="1105" y="132"/>
                  <a:pt x="1105" y="134"/>
                  <a:pt x="1106" y="137"/>
                </a:cubicBezTo>
                <a:cubicBezTo>
                  <a:pt x="1115" y="137"/>
                  <a:pt x="1125" y="137"/>
                  <a:pt x="1136" y="137"/>
                </a:cubicBezTo>
                <a:cubicBezTo>
                  <a:pt x="1136" y="134"/>
                  <a:pt x="1136" y="132"/>
                  <a:pt x="1136" y="130"/>
                </a:cubicBezTo>
                <a:cubicBezTo>
                  <a:pt x="1136" y="110"/>
                  <a:pt x="1136" y="90"/>
                  <a:pt x="1135" y="69"/>
                </a:cubicBezTo>
                <a:cubicBezTo>
                  <a:pt x="1135" y="66"/>
                  <a:pt x="1136" y="64"/>
                  <a:pt x="1139" y="62"/>
                </a:cubicBezTo>
                <a:cubicBezTo>
                  <a:pt x="1146" y="57"/>
                  <a:pt x="1153" y="52"/>
                  <a:pt x="1160" y="48"/>
                </a:cubicBezTo>
                <a:cubicBezTo>
                  <a:pt x="1165" y="46"/>
                  <a:pt x="1165" y="42"/>
                  <a:pt x="1165" y="37"/>
                </a:cubicBezTo>
                <a:cubicBezTo>
                  <a:pt x="1164" y="34"/>
                  <a:pt x="1165" y="32"/>
                  <a:pt x="1169" y="32"/>
                </a:cubicBezTo>
                <a:cubicBezTo>
                  <a:pt x="1203" y="32"/>
                  <a:pt x="1236" y="32"/>
                  <a:pt x="1269" y="32"/>
                </a:cubicBezTo>
                <a:cubicBezTo>
                  <a:pt x="1270" y="32"/>
                  <a:pt x="1271" y="32"/>
                  <a:pt x="1272" y="32"/>
                </a:cubicBezTo>
                <a:cubicBezTo>
                  <a:pt x="1270" y="48"/>
                  <a:pt x="1284" y="55"/>
                  <a:pt x="1291" y="66"/>
                </a:cubicBezTo>
                <a:cubicBezTo>
                  <a:pt x="1292" y="68"/>
                  <a:pt x="1293" y="70"/>
                  <a:pt x="1293" y="72"/>
                </a:cubicBezTo>
                <a:cubicBezTo>
                  <a:pt x="1293" y="120"/>
                  <a:pt x="1293" y="167"/>
                  <a:pt x="1293" y="215"/>
                </a:cubicBezTo>
                <a:cubicBezTo>
                  <a:pt x="1293" y="216"/>
                  <a:pt x="1293" y="218"/>
                  <a:pt x="1293" y="219"/>
                </a:cubicBezTo>
                <a:cubicBezTo>
                  <a:pt x="1294" y="219"/>
                  <a:pt x="1294" y="219"/>
                  <a:pt x="1295" y="219"/>
                </a:cubicBezTo>
                <a:cubicBezTo>
                  <a:pt x="1296" y="217"/>
                  <a:pt x="1296" y="215"/>
                  <a:pt x="1297" y="213"/>
                </a:cubicBezTo>
                <a:cubicBezTo>
                  <a:pt x="1303" y="211"/>
                  <a:pt x="1309" y="208"/>
                  <a:pt x="1316" y="206"/>
                </a:cubicBezTo>
                <a:cubicBezTo>
                  <a:pt x="1316" y="202"/>
                  <a:pt x="1316" y="197"/>
                  <a:pt x="1317" y="192"/>
                </a:cubicBezTo>
                <a:cubicBezTo>
                  <a:pt x="1317" y="191"/>
                  <a:pt x="1318" y="190"/>
                  <a:pt x="1319" y="188"/>
                </a:cubicBezTo>
                <a:cubicBezTo>
                  <a:pt x="1320" y="190"/>
                  <a:pt x="1321" y="191"/>
                  <a:pt x="1321" y="192"/>
                </a:cubicBezTo>
                <a:cubicBezTo>
                  <a:pt x="1321" y="197"/>
                  <a:pt x="1321" y="202"/>
                  <a:pt x="1321" y="207"/>
                </a:cubicBezTo>
                <a:cubicBezTo>
                  <a:pt x="1337" y="207"/>
                  <a:pt x="1352" y="207"/>
                  <a:pt x="1368" y="207"/>
                </a:cubicBezTo>
                <a:cubicBezTo>
                  <a:pt x="1369" y="212"/>
                  <a:pt x="1369" y="216"/>
                  <a:pt x="1369" y="220"/>
                </a:cubicBezTo>
                <a:cubicBezTo>
                  <a:pt x="1374" y="220"/>
                  <a:pt x="1379" y="220"/>
                  <a:pt x="1385" y="220"/>
                </a:cubicBezTo>
                <a:cubicBezTo>
                  <a:pt x="1385" y="231"/>
                  <a:pt x="1385" y="241"/>
                  <a:pt x="1385" y="252"/>
                </a:cubicBezTo>
                <a:cubicBezTo>
                  <a:pt x="1401" y="252"/>
                  <a:pt x="1416" y="252"/>
                  <a:pt x="1433" y="252"/>
                </a:cubicBezTo>
                <a:cubicBezTo>
                  <a:pt x="1433" y="249"/>
                  <a:pt x="1433" y="245"/>
                  <a:pt x="1433" y="242"/>
                </a:cubicBezTo>
                <a:cubicBezTo>
                  <a:pt x="1433" y="230"/>
                  <a:pt x="1433" y="218"/>
                  <a:pt x="1433" y="206"/>
                </a:cubicBezTo>
                <a:cubicBezTo>
                  <a:pt x="1433" y="204"/>
                  <a:pt x="1432" y="201"/>
                  <a:pt x="1436" y="200"/>
                </a:cubicBezTo>
                <a:cubicBezTo>
                  <a:pt x="1437" y="200"/>
                  <a:pt x="1437" y="196"/>
                  <a:pt x="1438" y="193"/>
                </a:cubicBezTo>
                <a:cubicBezTo>
                  <a:pt x="1439" y="193"/>
                  <a:pt x="1441" y="193"/>
                  <a:pt x="1443" y="193"/>
                </a:cubicBezTo>
                <a:cubicBezTo>
                  <a:pt x="1463" y="193"/>
                  <a:pt x="1483" y="193"/>
                  <a:pt x="1504" y="193"/>
                </a:cubicBezTo>
                <a:cubicBezTo>
                  <a:pt x="1506" y="193"/>
                  <a:pt x="1510" y="194"/>
                  <a:pt x="1512" y="195"/>
                </a:cubicBezTo>
                <a:cubicBezTo>
                  <a:pt x="1523" y="202"/>
                  <a:pt x="1534" y="209"/>
                  <a:pt x="1545" y="216"/>
                </a:cubicBezTo>
                <a:cubicBezTo>
                  <a:pt x="1548" y="217"/>
                  <a:pt x="1549" y="219"/>
                  <a:pt x="1549" y="223"/>
                </a:cubicBezTo>
                <a:cubicBezTo>
                  <a:pt x="1549" y="237"/>
                  <a:pt x="1549" y="252"/>
                  <a:pt x="1549" y="267"/>
                </a:cubicBezTo>
                <a:cubicBezTo>
                  <a:pt x="1549" y="269"/>
                  <a:pt x="1550" y="270"/>
                  <a:pt x="1551" y="272"/>
                </a:cubicBezTo>
                <a:cubicBezTo>
                  <a:pt x="1552" y="270"/>
                  <a:pt x="1553" y="269"/>
                  <a:pt x="1553" y="267"/>
                </a:cubicBezTo>
                <a:cubicBezTo>
                  <a:pt x="1554" y="265"/>
                  <a:pt x="1553" y="264"/>
                  <a:pt x="1553" y="261"/>
                </a:cubicBezTo>
                <a:cubicBezTo>
                  <a:pt x="1557" y="261"/>
                  <a:pt x="1560" y="261"/>
                  <a:pt x="1564" y="261"/>
                </a:cubicBezTo>
                <a:cubicBezTo>
                  <a:pt x="1564" y="258"/>
                  <a:pt x="1564" y="255"/>
                  <a:pt x="1564" y="252"/>
                </a:cubicBezTo>
                <a:cubicBezTo>
                  <a:pt x="1566" y="252"/>
                  <a:pt x="1568" y="251"/>
                  <a:pt x="1569" y="251"/>
                </a:cubicBezTo>
                <a:cubicBezTo>
                  <a:pt x="1587" y="251"/>
                  <a:pt x="1604" y="251"/>
                  <a:pt x="1621" y="252"/>
                </a:cubicBezTo>
                <a:cubicBezTo>
                  <a:pt x="1623" y="252"/>
                  <a:pt x="1626" y="253"/>
                  <a:pt x="1628" y="254"/>
                </a:cubicBezTo>
                <a:cubicBezTo>
                  <a:pt x="1632" y="256"/>
                  <a:pt x="1634" y="260"/>
                  <a:pt x="1638" y="262"/>
                </a:cubicBezTo>
                <a:cubicBezTo>
                  <a:pt x="1648" y="267"/>
                  <a:pt x="1650" y="275"/>
                  <a:pt x="1649" y="285"/>
                </a:cubicBezTo>
                <a:cubicBezTo>
                  <a:pt x="1648" y="295"/>
                  <a:pt x="1649" y="306"/>
                  <a:pt x="1649" y="316"/>
                </a:cubicBezTo>
                <a:cubicBezTo>
                  <a:pt x="1653" y="316"/>
                  <a:pt x="1656" y="316"/>
                  <a:pt x="1660" y="316"/>
                </a:cubicBezTo>
                <a:cubicBezTo>
                  <a:pt x="1660" y="304"/>
                  <a:pt x="1660" y="292"/>
                  <a:pt x="1660" y="279"/>
                </a:cubicBezTo>
                <a:cubicBezTo>
                  <a:pt x="1666" y="279"/>
                  <a:pt x="1671" y="279"/>
                  <a:pt x="1677" y="279"/>
                </a:cubicBezTo>
                <a:cubicBezTo>
                  <a:pt x="1677" y="242"/>
                  <a:pt x="1677" y="206"/>
                  <a:pt x="1677" y="168"/>
                </a:cubicBezTo>
                <a:cubicBezTo>
                  <a:pt x="1685" y="168"/>
                  <a:pt x="1692" y="168"/>
                  <a:pt x="1700" y="168"/>
                </a:cubicBezTo>
                <a:cubicBezTo>
                  <a:pt x="1700" y="164"/>
                  <a:pt x="1700" y="160"/>
                  <a:pt x="1701" y="156"/>
                </a:cubicBezTo>
                <a:cubicBezTo>
                  <a:pt x="1718" y="156"/>
                  <a:pt x="1735" y="156"/>
                  <a:pt x="1753" y="156"/>
                </a:cubicBezTo>
                <a:cubicBezTo>
                  <a:pt x="1753" y="160"/>
                  <a:pt x="1753" y="164"/>
                  <a:pt x="1753" y="169"/>
                </a:cubicBezTo>
                <a:cubicBezTo>
                  <a:pt x="1758" y="169"/>
                  <a:pt x="1763" y="169"/>
                  <a:pt x="1768" y="169"/>
                </a:cubicBezTo>
                <a:cubicBezTo>
                  <a:pt x="1768" y="184"/>
                  <a:pt x="1768" y="197"/>
                  <a:pt x="1768" y="212"/>
                </a:cubicBezTo>
                <a:cubicBezTo>
                  <a:pt x="1778" y="212"/>
                  <a:pt x="1787" y="212"/>
                  <a:pt x="1796" y="212"/>
                </a:cubicBezTo>
                <a:cubicBezTo>
                  <a:pt x="1798" y="212"/>
                  <a:pt x="1800" y="214"/>
                  <a:pt x="1802" y="215"/>
                </a:cubicBezTo>
                <a:cubicBezTo>
                  <a:pt x="1802" y="216"/>
                  <a:pt x="1802" y="216"/>
                  <a:pt x="1802" y="217"/>
                </a:cubicBezTo>
                <a:cubicBezTo>
                  <a:pt x="1813" y="217"/>
                  <a:pt x="1825" y="217"/>
                  <a:pt x="1836" y="217"/>
                </a:cubicBezTo>
                <a:cubicBezTo>
                  <a:pt x="1842" y="216"/>
                  <a:pt x="1846" y="218"/>
                  <a:pt x="1851" y="221"/>
                </a:cubicBezTo>
                <a:cubicBezTo>
                  <a:pt x="1858" y="226"/>
                  <a:pt x="1863" y="232"/>
                  <a:pt x="1861" y="241"/>
                </a:cubicBezTo>
                <a:cubicBezTo>
                  <a:pt x="1861" y="241"/>
                  <a:pt x="1861" y="243"/>
                  <a:pt x="1861" y="243"/>
                </a:cubicBezTo>
                <a:cubicBezTo>
                  <a:pt x="1861" y="244"/>
                  <a:pt x="1862" y="244"/>
                  <a:pt x="1863" y="245"/>
                </a:cubicBezTo>
                <a:cubicBezTo>
                  <a:pt x="1863" y="243"/>
                  <a:pt x="1864" y="241"/>
                  <a:pt x="1864" y="240"/>
                </a:cubicBezTo>
                <a:cubicBezTo>
                  <a:pt x="1864" y="228"/>
                  <a:pt x="1864" y="217"/>
                  <a:pt x="1864" y="205"/>
                </a:cubicBezTo>
                <a:cubicBezTo>
                  <a:pt x="1864" y="204"/>
                  <a:pt x="1864" y="204"/>
                  <a:pt x="1864" y="203"/>
                </a:cubicBezTo>
                <a:cubicBezTo>
                  <a:pt x="1860" y="199"/>
                  <a:pt x="1864" y="195"/>
                  <a:pt x="1864" y="190"/>
                </a:cubicBezTo>
                <a:cubicBezTo>
                  <a:pt x="1873" y="190"/>
                  <a:pt x="1881" y="190"/>
                  <a:pt x="1889" y="190"/>
                </a:cubicBezTo>
                <a:cubicBezTo>
                  <a:pt x="1889" y="192"/>
                  <a:pt x="1890" y="194"/>
                  <a:pt x="1890" y="196"/>
                </a:cubicBezTo>
                <a:cubicBezTo>
                  <a:pt x="1898" y="196"/>
                  <a:pt x="1905" y="196"/>
                  <a:pt x="1913" y="196"/>
                </a:cubicBezTo>
                <a:cubicBezTo>
                  <a:pt x="1908" y="208"/>
                  <a:pt x="1911" y="220"/>
                  <a:pt x="1910" y="232"/>
                </a:cubicBezTo>
                <a:cubicBezTo>
                  <a:pt x="1910" y="247"/>
                  <a:pt x="1910" y="261"/>
                  <a:pt x="1910" y="276"/>
                </a:cubicBezTo>
                <a:cubicBezTo>
                  <a:pt x="1920" y="276"/>
                  <a:pt x="1929" y="276"/>
                  <a:pt x="1938" y="276"/>
                </a:cubicBezTo>
                <a:cubicBezTo>
                  <a:pt x="1938" y="323"/>
                  <a:pt x="1938" y="369"/>
                  <a:pt x="1938" y="416"/>
                </a:cubicBezTo>
                <a:cubicBezTo>
                  <a:pt x="1292" y="416"/>
                  <a:pt x="646" y="416"/>
                  <a:pt x="0" y="4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3B5D6BC-FA39-4B4B-87E8-FF2D59F7A434}"/>
              </a:ext>
            </a:extLst>
          </p:cNvPr>
          <p:cNvGrpSpPr/>
          <p:nvPr userDrawn="1"/>
        </p:nvGrpSpPr>
        <p:grpSpPr>
          <a:xfrm>
            <a:off x="6431280" y="186095"/>
            <a:ext cx="2583736" cy="809513"/>
            <a:chOff x="6116320" y="247055"/>
            <a:chExt cx="2583736" cy="809513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8578861C-9F15-4987-9FCD-7DF9CD602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16320" y="247055"/>
              <a:ext cx="2583736" cy="451600"/>
            </a:xfrm>
            <a:prstGeom prst="rect">
              <a:avLst/>
            </a:prstGeom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C636ED2-701D-4285-810B-21195F485ECA}"/>
                </a:ext>
              </a:extLst>
            </p:cNvPr>
            <p:cNvSpPr txBox="1"/>
            <p:nvPr/>
          </p:nvSpPr>
          <p:spPr>
            <a:xfrm>
              <a:off x="6231455" y="671847"/>
              <a:ext cx="2353467" cy="38472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ja-JP" altLang="en-US" sz="19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📞</a:t>
              </a:r>
              <a:r>
                <a:rPr lang="en-US" altLang="ja-JP" sz="19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03-3355-3325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1736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 userDrawn="1"/>
        </p:nvSpPr>
        <p:spPr>
          <a:xfrm>
            <a:off x="1" y="-6678"/>
            <a:ext cx="9143999" cy="8717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69715" y="100536"/>
            <a:ext cx="8229600" cy="715962"/>
          </a:xfrm>
        </p:spPr>
        <p:txBody>
          <a:bodyPr>
            <a:normAutofit/>
          </a:bodyPr>
          <a:lstStyle>
            <a:lvl1pPr algn="l">
              <a:defRPr sz="2400" b="1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41400"/>
            <a:ext cx="8229600" cy="5084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7EDF7-E62C-9F40-A208-5814F30EDD8D}" type="datetime1">
              <a:rPr kumimoji="1" lang="ja-JP" altLang="en-US" smtClean="0"/>
              <a:t>2020/5/15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904299" y="651839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A45E06-C18B-D344-A97C-3CAC1FE22014}" type="slidenum">
              <a:rPr lang="ja-JP" altLang="en-US" smtClean="0"/>
              <a:pPr/>
              <a:t>‹#›</a:t>
            </a:fld>
            <a:endParaRPr lang="ja-JP" altLang="en-US"/>
          </a:p>
        </p:txBody>
      </p:sp>
      <p:grpSp>
        <p:nvGrpSpPr>
          <p:cNvPr id="14" name="グループ化 13"/>
          <p:cNvGrpSpPr/>
          <p:nvPr userDrawn="1"/>
        </p:nvGrpSpPr>
        <p:grpSpPr>
          <a:xfrm>
            <a:off x="-1" y="6375745"/>
            <a:ext cx="9144001" cy="492929"/>
            <a:chOff x="-4039565" y="5932042"/>
            <a:chExt cx="17176831" cy="925958"/>
          </a:xfrm>
        </p:grpSpPr>
        <p:grpSp>
          <p:nvGrpSpPr>
            <p:cNvPr id="7" name="グループ化 6"/>
            <p:cNvGrpSpPr/>
            <p:nvPr userDrawn="1"/>
          </p:nvGrpSpPr>
          <p:grpSpPr>
            <a:xfrm>
              <a:off x="-4039565" y="5932042"/>
              <a:ext cx="8588415" cy="925958"/>
              <a:chOff x="0" y="5850025"/>
              <a:chExt cx="9349137" cy="1007975"/>
            </a:xfrm>
          </p:grpSpPr>
          <p:sp>
            <p:nvSpPr>
              <p:cNvPr id="9" name="Freeform 5"/>
              <p:cNvSpPr>
                <a:spLocks/>
              </p:cNvSpPr>
              <p:nvPr userDrawn="1"/>
            </p:nvSpPr>
            <p:spPr bwMode="auto">
              <a:xfrm>
                <a:off x="0" y="5850025"/>
                <a:ext cx="4672965" cy="1007975"/>
              </a:xfrm>
              <a:custGeom>
                <a:avLst/>
                <a:gdLst>
                  <a:gd name="T0" fmla="*/ 0 w 1938"/>
                  <a:gd name="T1" fmla="*/ 332 h 416"/>
                  <a:gd name="T2" fmla="*/ 14 w 1938"/>
                  <a:gd name="T3" fmla="*/ 299 h 416"/>
                  <a:gd name="T4" fmla="*/ 49 w 1938"/>
                  <a:gd name="T5" fmla="*/ 167 h 416"/>
                  <a:gd name="T6" fmla="*/ 80 w 1938"/>
                  <a:gd name="T7" fmla="*/ 100 h 416"/>
                  <a:gd name="T8" fmla="*/ 91 w 1938"/>
                  <a:gd name="T9" fmla="*/ 149 h 416"/>
                  <a:gd name="T10" fmla="*/ 137 w 1938"/>
                  <a:gd name="T11" fmla="*/ 167 h 416"/>
                  <a:gd name="T12" fmla="*/ 154 w 1938"/>
                  <a:gd name="T13" fmla="*/ 233 h 416"/>
                  <a:gd name="T14" fmla="*/ 200 w 1938"/>
                  <a:gd name="T15" fmla="*/ 244 h 416"/>
                  <a:gd name="T16" fmla="*/ 226 w 1938"/>
                  <a:gd name="T17" fmla="*/ 320 h 416"/>
                  <a:gd name="T18" fmla="*/ 235 w 1938"/>
                  <a:gd name="T19" fmla="*/ 319 h 416"/>
                  <a:gd name="T20" fmla="*/ 275 w 1938"/>
                  <a:gd name="T21" fmla="*/ 285 h 416"/>
                  <a:gd name="T22" fmla="*/ 282 w 1938"/>
                  <a:gd name="T23" fmla="*/ 293 h 416"/>
                  <a:gd name="T24" fmla="*/ 305 w 1938"/>
                  <a:gd name="T25" fmla="*/ 321 h 416"/>
                  <a:gd name="T26" fmla="*/ 310 w 1938"/>
                  <a:gd name="T27" fmla="*/ 185 h 416"/>
                  <a:gd name="T28" fmla="*/ 425 w 1938"/>
                  <a:gd name="T29" fmla="*/ 156 h 416"/>
                  <a:gd name="T30" fmla="*/ 454 w 1938"/>
                  <a:gd name="T31" fmla="*/ 248 h 416"/>
                  <a:gd name="T32" fmla="*/ 494 w 1938"/>
                  <a:gd name="T33" fmla="*/ 261 h 416"/>
                  <a:gd name="T34" fmla="*/ 525 w 1938"/>
                  <a:gd name="T35" fmla="*/ 287 h 416"/>
                  <a:gd name="T36" fmla="*/ 529 w 1938"/>
                  <a:gd name="T37" fmla="*/ 301 h 416"/>
                  <a:gd name="T38" fmla="*/ 560 w 1938"/>
                  <a:gd name="T39" fmla="*/ 112 h 416"/>
                  <a:gd name="T40" fmla="*/ 604 w 1938"/>
                  <a:gd name="T41" fmla="*/ 111 h 416"/>
                  <a:gd name="T42" fmla="*/ 620 w 1938"/>
                  <a:gd name="T43" fmla="*/ 190 h 416"/>
                  <a:gd name="T44" fmla="*/ 628 w 1938"/>
                  <a:gd name="T45" fmla="*/ 183 h 416"/>
                  <a:gd name="T46" fmla="*/ 634 w 1938"/>
                  <a:gd name="T47" fmla="*/ 183 h 416"/>
                  <a:gd name="T48" fmla="*/ 665 w 1938"/>
                  <a:gd name="T49" fmla="*/ 193 h 416"/>
                  <a:gd name="T50" fmla="*/ 697 w 1938"/>
                  <a:gd name="T51" fmla="*/ 145 h 416"/>
                  <a:gd name="T52" fmla="*/ 782 w 1938"/>
                  <a:gd name="T53" fmla="*/ 137 h 416"/>
                  <a:gd name="T54" fmla="*/ 809 w 1938"/>
                  <a:gd name="T55" fmla="*/ 149 h 416"/>
                  <a:gd name="T56" fmla="*/ 849 w 1938"/>
                  <a:gd name="T57" fmla="*/ 204 h 416"/>
                  <a:gd name="T58" fmla="*/ 876 w 1938"/>
                  <a:gd name="T59" fmla="*/ 1 h 416"/>
                  <a:gd name="T60" fmla="*/ 938 w 1938"/>
                  <a:gd name="T61" fmla="*/ 2 h 416"/>
                  <a:gd name="T62" fmla="*/ 974 w 1938"/>
                  <a:gd name="T63" fmla="*/ 248 h 416"/>
                  <a:gd name="T64" fmla="*/ 999 w 1938"/>
                  <a:gd name="T65" fmla="*/ 263 h 416"/>
                  <a:gd name="T66" fmla="*/ 1005 w 1938"/>
                  <a:gd name="T67" fmla="*/ 263 h 416"/>
                  <a:gd name="T68" fmla="*/ 1011 w 1938"/>
                  <a:gd name="T69" fmla="*/ 122 h 416"/>
                  <a:gd name="T70" fmla="*/ 1098 w 1938"/>
                  <a:gd name="T71" fmla="*/ 111 h 416"/>
                  <a:gd name="T72" fmla="*/ 1106 w 1938"/>
                  <a:gd name="T73" fmla="*/ 137 h 416"/>
                  <a:gd name="T74" fmla="*/ 1135 w 1938"/>
                  <a:gd name="T75" fmla="*/ 69 h 416"/>
                  <a:gd name="T76" fmla="*/ 1165 w 1938"/>
                  <a:gd name="T77" fmla="*/ 37 h 416"/>
                  <a:gd name="T78" fmla="*/ 1272 w 1938"/>
                  <a:gd name="T79" fmla="*/ 32 h 416"/>
                  <a:gd name="T80" fmla="*/ 1293 w 1938"/>
                  <a:gd name="T81" fmla="*/ 215 h 416"/>
                  <a:gd name="T82" fmla="*/ 1297 w 1938"/>
                  <a:gd name="T83" fmla="*/ 213 h 416"/>
                  <a:gd name="T84" fmla="*/ 1319 w 1938"/>
                  <a:gd name="T85" fmla="*/ 188 h 416"/>
                  <a:gd name="T86" fmla="*/ 1368 w 1938"/>
                  <a:gd name="T87" fmla="*/ 207 h 416"/>
                  <a:gd name="T88" fmla="*/ 1385 w 1938"/>
                  <a:gd name="T89" fmla="*/ 252 h 416"/>
                  <a:gd name="T90" fmla="*/ 1433 w 1938"/>
                  <a:gd name="T91" fmla="*/ 206 h 416"/>
                  <a:gd name="T92" fmla="*/ 1443 w 1938"/>
                  <a:gd name="T93" fmla="*/ 193 h 416"/>
                  <a:gd name="T94" fmla="*/ 1545 w 1938"/>
                  <a:gd name="T95" fmla="*/ 216 h 416"/>
                  <a:gd name="T96" fmla="*/ 1551 w 1938"/>
                  <a:gd name="T97" fmla="*/ 272 h 416"/>
                  <a:gd name="T98" fmla="*/ 1564 w 1938"/>
                  <a:gd name="T99" fmla="*/ 261 h 416"/>
                  <a:gd name="T100" fmla="*/ 1621 w 1938"/>
                  <a:gd name="T101" fmla="*/ 252 h 416"/>
                  <a:gd name="T102" fmla="*/ 1649 w 1938"/>
                  <a:gd name="T103" fmla="*/ 285 h 416"/>
                  <a:gd name="T104" fmla="*/ 1660 w 1938"/>
                  <a:gd name="T105" fmla="*/ 279 h 416"/>
                  <a:gd name="T106" fmla="*/ 1700 w 1938"/>
                  <a:gd name="T107" fmla="*/ 168 h 416"/>
                  <a:gd name="T108" fmla="*/ 1753 w 1938"/>
                  <a:gd name="T109" fmla="*/ 169 h 416"/>
                  <a:gd name="T110" fmla="*/ 1796 w 1938"/>
                  <a:gd name="T111" fmla="*/ 212 h 416"/>
                  <a:gd name="T112" fmla="*/ 1836 w 1938"/>
                  <a:gd name="T113" fmla="*/ 217 h 416"/>
                  <a:gd name="T114" fmla="*/ 1861 w 1938"/>
                  <a:gd name="T115" fmla="*/ 243 h 416"/>
                  <a:gd name="T116" fmla="*/ 1864 w 1938"/>
                  <a:gd name="T117" fmla="*/ 205 h 416"/>
                  <a:gd name="T118" fmla="*/ 1889 w 1938"/>
                  <a:gd name="T119" fmla="*/ 190 h 416"/>
                  <a:gd name="T120" fmla="*/ 1910 w 1938"/>
                  <a:gd name="T121" fmla="*/ 232 h 416"/>
                  <a:gd name="T122" fmla="*/ 1938 w 1938"/>
                  <a:gd name="T123" fmla="*/ 416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38" h="416">
                    <a:moveTo>
                      <a:pt x="0" y="416"/>
                    </a:moveTo>
                    <a:cubicBezTo>
                      <a:pt x="0" y="413"/>
                      <a:pt x="0" y="411"/>
                      <a:pt x="0" y="409"/>
                    </a:cubicBezTo>
                    <a:cubicBezTo>
                      <a:pt x="0" y="383"/>
                      <a:pt x="0" y="357"/>
                      <a:pt x="0" y="332"/>
                    </a:cubicBezTo>
                    <a:cubicBezTo>
                      <a:pt x="0" y="323"/>
                      <a:pt x="0" y="323"/>
                      <a:pt x="8" y="321"/>
                    </a:cubicBezTo>
                    <a:cubicBezTo>
                      <a:pt x="10" y="314"/>
                      <a:pt x="5" y="305"/>
                      <a:pt x="15" y="299"/>
                    </a:cubicBezTo>
                    <a:cubicBezTo>
                      <a:pt x="15" y="299"/>
                      <a:pt x="14" y="299"/>
                      <a:pt x="14" y="299"/>
                    </a:cubicBezTo>
                    <a:cubicBezTo>
                      <a:pt x="15" y="298"/>
                      <a:pt x="17" y="298"/>
                      <a:pt x="19" y="298"/>
                    </a:cubicBezTo>
                    <a:cubicBezTo>
                      <a:pt x="19" y="254"/>
                      <a:pt x="19" y="211"/>
                      <a:pt x="19" y="167"/>
                    </a:cubicBezTo>
                    <a:cubicBezTo>
                      <a:pt x="29" y="167"/>
                      <a:pt x="39" y="167"/>
                      <a:pt x="49" y="167"/>
                    </a:cubicBezTo>
                    <a:cubicBezTo>
                      <a:pt x="49" y="161"/>
                      <a:pt x="49" y="155"/>
                      <a:pt x="49" y="149"/>
                    </a:cubicBezTo>
                    <a:cubicBezTo>
                      <a:pt x="59" y="149"/>
                      <a:pt x="69" y="149"/>
                      <a:pt x="80" y="149"/>
                    </a:cubicBezTo>
                    <a:cubicBezTo>
                      <a:pt x="80" y="132"/>
                      <a:pt x="80" y="116"/>
                      <a:pt x="80" y="100"/>
                    </a:cubicBezTo>
                    <a:cubicBezTo>
                      <a:pt x="85" y="100"/>
                      <a:pt x="85" y="100"/>
                      <a:pt x="85" y="104"/>
                    </a:cubicBezTo>
                    <a:cubicBezTo>
                      <a:pt x="85" y="117"/>
                      <a:pt x="85" y="130"/>
                      <a:pt x="85" y="142"/>
                    </a:cubicBezTo>
                    <a:cubicBezTo>
                      <a:pt x="85" y="147"/>
                      <a:pt x="86" y="149"/>
                      <a:pt x="91" y="149"/>
                    </a:cubicBezTo>
                    <a:cubicBezTo>
                      <a:pt x="100" y="148"/>
                      <a:pt x="110" y="148"/>
                      <a:pt x="120" y="148"/>
                    </a:cubicBezTo>
                    <a:cubicBezTo>
                      <a:pt x="120" y="155"/>
                      <a:pt x="120" y="161"/>
                      <a:pt x="120" y="167"/>
                    </a:cubicBezTo>
                    <a:cubicBezTo>
                      <a:pt x="126" y="167"/>
                      <a:pt x="131" y="167"/>
                      <a:pt x="137" y="167"/>
                    </a:cubicBezTo>
                    <a:cubicBezTo>
                      <a:pt x="144" y="167"/>
                      <a:pt x="153" y="175"/>
                      <a:pt x="153" y="183"/>
                    </a:cubicBezTo>
                    <a:cubicBezTo>
                      <a:pt x="153" y="198"/>
                      <a:pt x="153" y="212"/>
                      <a:pt x="153" y="227"/>
                    </a:cubicBezTo>
                    <a:cubicBezTo>
                      <a:pt x="153" y="229"/>
                      <a:pt x="153" y="231"/>
                      <a:pt x="154" y="233"/>
                    </a:cubicBezTo>
                    <a:cubicBezTo>
                      <a:pt x="155" y="227"/>
                      <a:pt x="160" y="228"/>
                      <a:pt x="164" y="228"/>
                    </a:cubicBezTo>
                    <a:cubicBezTo>
                      <a:pt x="175" y="228"/>
                      <a:pt x="185" y="228"/>
                      <a:pt x="195" y="228"/>
                    </a:cubicBezTo>
                    <a:cubicBezTo>
                      <a:pt x="199" y="233"/>
                      <a:pt x="204" y="237"/>
                      <a:pt x="200" y="244"/>
                    </a:cubicBezTo>
                    <a:cubicBezTo>
                      <a:pt x="209" y="244"/>
                      <a:pt x="216" y="244"/>
                      <a:pt x="224" y="244"/>
                    </a:cubicBezTo>
                    <a:cubicBezTo>
                      <a:pt x="224" y="270"/>
                      <a:pt x="224" y="294"/>
                      <a:pt x="224" y="319"/>
                    </a:cubicBezTo>
                    <a:cubicBezTo>
                      <a:pt x="225" y="319"/>
                      <a:pt x="226" y="320"/>
                      <a:pt x="226" y="320"/>
                    </a:cubicBezTo>
                    <a:cubicBezTo>
                      <a:pt x="227" y="317"/>
                      <a:pt x="228" y="314"/>
                      <a:pt x="229" y="310"/>
                    </a:cubicBezTo>
                    <a:cubicBezTo>
                      <a:pt x="230" y="310"/>
                      <a:pt x="232" y="310"/>
                      <a:pt x="234" y="310"/>
                    </a:cubicBezTo>
                    <a:cubicBezTo>
                      <a:pt x="234" y="313"/>
                      <a:pt x="234" y="316"/>
                      <a:pt x="235" y="319"/>
                    </a:cubicBezTo>
                    <a:cubicBezTo>
                      <a:pt x="246" y="320"/>
                      <a:pt x="256" y="322"/>
                      <a:pt x="266" y="323"/>
                    </a:cubicBezTo>
                    <a:cubicBezTo>
                      <a:pt x="269" y="314"/>
                      <a:pt x="273" y="306"/>
                      <a:pt x="275" y="298"/>
                    </a:cubicBezTo>
                    <a:cubicBezTo>
                      <a:pt x="276" y="294"/>
                      <a:pt x="275" y="289"/>
                      <a:pt x="275" y="285"/>
                    </a:cubicBezTo>
                    <a:cubicBezTo>
                      <a:pt x="275" y="279"/>
                      <a:pt x="275" y="274"/>
                      <a:pt x="275" y="269"/>
                    </a:cubicBezTo>
                    <a:cubicBezTo>
                      <a:pt x="277" y="269"/>
                      <a:pt x="279" y="269"/>
                      <a:pt x="281" y="269"/>
                    </a:cubicBezTo>
                    <a:cubicBezTo>
                      <a:pt x="281" y="277"/>
                      <a:pt x="281" y="285"/>
                      <a:pt x="282" y="293"/>
                    </a:cubicBezTo>
                    <a:cubicBezTo>
                      <a:pt x="282" y="299"/>
                      <a:pt x="282" y="305"/>
                      <a:pt x="285" y="310"/>
                    </a:cubicBezTo>
                    <a:cubicBezTo>
                      <a:pt x="287" y="313"/>
                      <a:pt x="290" y="316"/>
                      <a:pt x="288" y="321"/>
                    </a:cubicBezTo>
                    <a:cubicBezTo>
                      <a:pt x="294" y="321"/>
                      <a:pt x="299" y="321"/>
                      <a:pt x="305" y="321"/>
                    </a:cubicBezTo>
                    <a:cubicBezTo>
                      <a:pt x="305" y="319"/>
                      <a:pt x="305" y="317"/>
                      <a:pt x="305" y="314"/>
                    </a:cubicBezTo>
                    <a:cubicBezTo>
                      <a:pt x="305" y="274"/>
                      <a:pt x="305" y="234"/>
                      <a:pt x="305" y="194"/>
                    </a:cubicBezTo>
                    <a:cubicBezTo>
                      <a:pt x="305" y="190"/>
                      <a:pt x="306" y="187"/>
                      <a:pt x="310" y="185"/>
                    </a:cubicBezTo>
                    <a:cubicBezTo>
                      <a:pt x="321" y="176"/>
                      <a:pt x="332" y="167"/>
                      <a:pt x="343" y="158"/>
                    </a:cubicBezTo>
                    <a:cubicBezTo>
                      <a:pt x="345" y="157"/>
                      <a:pt x="348" y="156"/>
                      <a:pt x="350" y="156"/>
                    </a:cubicBezTo>
                    <a:cubicBezTo>
                      <a:pt x="375" y="156"/>
                      <a:pt x="400" y="156"/>
                      <a:pt x="425" y="156"/>
                    </a:cubicBezTo>
                    <a:cubicBezTo>
                      <a:pt x="426" y="156"/>
                      <a:pt x="427" y="156"/>
                      <a:pt x="429" y="157"/>
                    </a:cubicBezTo>
                    <a:cubicBezTo>
                      <a:pt x="429" y="187"/>
                      <a:pt x="429" y="217"/>
                      <a:pt x="429" y="248"/>
                    </a:cubicBezTo>
                    <a:cubicBezTo>
                      <a:pt x="437" y="248"/>
                      <a:pt x="445" y="248"/>
                      <a:pt x="454" y="248"/>
                    </a:cubicBezTo>
                    <a:cubicBezTo>
                      <a:pt x="459" y="248"/>
                      <a:pt x="464" y="252"/>
                      <a:pt x="465" y="258"/>
                    </a:cubicBezTo>
                    <a:cubicBezTo>
                      <a:pt x="472" y="258"/>
                      <a:pt x="480" y="258"/>
                      <a:pt x="487" y="258"/>
                    </a:cubicBezTo>
                    <a:cubicBezTo>
                      <a:pt x="489" y="259"/>
                      <a:pt x="492" y="260"/>
                      <a:pt x="494" y="261"/>
                    </a:cubicBezTo>
                    <a:cubicBezTo>
                      <a:pt x="499" y="265"/>
                      <a:pt x="503" y="270"/>
                      <a:pt x="507" y="274"/>
                    </a:cubicBezTo>
                    <a:cubicBezTo>
                      <a:pt x="511" y="277"/>
                      <a:pt x="515" y="280"/>
                      <a:pt x="513" y="287"/>
                    </a:cubicBezTo>
                    <a:cubicBezTo>
                      <a:pt x="517" y="287"/>
                      <a:pt x="520" y="287"/>
                      <a:pt x="525" y="287"/>
                    </a:cubicBezTo>
                    <a:cubicBezTo>
                      <a:pt x="525" y="295"/>
                      <a:pt x="525" y="303"/>
                      <a:pt x="525" y="311"/>
                    </a:cubicBezTo>
                    <a:cubicBezTo>
                      <a:pt x="524" y="314"/>
                      <a:pt x="525" y="316"/>
                      <a:pt x="529" y="314"/>
                    </a:cubicBezTo>
                    <a:cubicBezTo>
                      <a:pt x="529" y="310"/>
                      <a:pt x="529" y="306"/>
                      <a:pt x="529" y="301"/>
                    </a:cubicBezTo>
                    <a:cubicBezTo>
                      <a:pt x="534" y="301"/>
                      <a:pt x="538" y="301"/>
                      <a:pt x="543" y="301"/>
                    </a:cubicBezTo>
                    <a:cubicBezTo>
                      <a:pt x="543" y="238"/>
                      <a:pt x="543" y="176"/>
                      <a:pt x="543" y="112"/>
                    </a:cubicBezTo>
                    <a:cubicBezTo>
                      <a:pt x="549" y="112"/>
                      <a:pt x="554" y="112"/>
                      <a:pt x="560" y="112"/>
                    </a:cubicBezTo>
                    <a:cubicBezTo>
                      <a:pt x="560" y="109"/>
                      <a:pt x="560" y="106"/>
                      <a:pt x="561" y="103"/>
                    </a:cubicBezTo>
                    <a:cubicBezTo>
                      <a:pt x="575" y="103"/>
                      <a:pt x="589" y="103"/>
                      <a:pt x="604" y="103"/>
                    </a:cubicBezTo>
                    <a:cubicBezTo>
                      <a:pt x="604" y="106"/>
                      <a:pt x="604" y="109"/>
                      <a:pt x="604" y="111"/>
                    </a:cubicBezTo>
                    <a:cubicBezTo>
                      <a:pt x="608" y="112"/>
                      <a:pt x="612" y="113"/>
                      <a:pt x="615" y="115"/>
                    </a:cubicBezTo>
                    <a:cubicBezTo>
                      <a:pt x="620" y="119"/>
                      <a:pt x="621" y="123"/>
                      <a:pt x="621" y="129"/>
                    </a:cubicBezTo>
                    <a:cubicBezTo>
                      <a:pt x="620" y="149"/>
                      <a:pt x="620" y="170"/>
                      <a:pt x="620" y="190"/>
                    </a:cubicBezTo>
                    <a:cubicBezTo>
                      <a:pt x="620" y="191"/>
                      <a:pt x="621" y="192"/>
                      <a:pt x="622" y="193"/>
                    </a:cubicBezTo>
                    <a:cubicBezTo>
                      <a:pt x="622" y="190"/>
                      <a:pt x="622" y="187"/>
                      <a:pt x="622" y="184"/>
                    </a:cubicBezTo>
                    <a:cubicBezTo>
                      <a:pt x="624" y="184"/>
                      <a:pt x="626" y="183"/>
                      <a:pt x="628" y="183"/>
                    </a:cubicBezTo>
                    <a:cubicBezTo>
                      <a:pt x="628" y="176"/>
                      <a:pt x="628" y="170"/>
                      <a:pt x="628" y="163"/>
                    </a:cubicBezTo>
                    <a:cubicBezTo>
                      <a:pt x="630" y="163"/>
                      <a:pt x="632" y="163"/>
                      <a:pt x="634" y="163"/>
                    </a:cubicBezTo>
                    <a:cubicBezTo>
                      <a:pt x="634" y="170"/>
                      <a:pt x="634" y="176"/>
                      <a:pt x="634" y="183"/>
                    </a:cubicBezTo>
                    <a:cubicBezTo>
                      <a:pt x="639" y="183"/>
                      <a:pt x="643" y="183"/>
                      <a:pt x="647" y="183"/>
                    </a:cubicBezTo>
                    <a:cubicBezTo>
                      <a:pt x="647" y="187"/>
                      <a:pt x="648" y="190"/>
                      <a:pt x="648" y="193"/>
                    </a:cubicBezTo>
                    <a:cubicBezTo>
                      <a:pt x="653" y="193"/>
                      <a:pt x="659" y="193"/>
                      <a:pt x="665" y="193"/>
                    </a:cubicBezTo>
                    <a:cubicBezTo>
                      <a:pt x="665" y="196"/>
                      <a:pt x="666" y="197"/>
                      <a:pt x="666" y="199"/>
                    </a:cubicBezTo>
                    <a:cubicBezTo>
                      <a:pt x="676" y="199"/>
                      <a:pt x="686" y="199"/>
                      <a:pt x="697" y="199"/>
                    </a:cubicBezTo>
                    <a:cubicBezTo>
                      <a:pt x="697" y="181"/>
                      <a:pt x="697" y="164"/>
                      <a:pt x="697" y="145"/>
                    </a:cubicBezTo>
                    <a:cubicBezTo>
                      <a:pt x="703" y="145"/>
                      <a:pt x="708" y="145"/>
                      <a:pt x="714" y="145"/>
                    </a:cubicBezTo>
                    <a:cubicBezTo>
                      <a:pt x="714" y="142"/>
                      <a:pt x="714" y="140"/>
                      <a:pt x="714" y="137"/>
                    </a:cubicBezTo>
                    <a:cubicBezTo>
                      <a:pt x="737" y="137"/>
                      <a:pt x="759" y="137"/>
                      <a:pt x="782" y="137"/>
                    </a:cubicBezTo>
                    <a:cubicBezTo>
                      <a:pt x="782" y="139"/>
                      <a:pt x="782" y="142"/>
                      <a:pt x="783" y="145"/>
                    </a:cubicBezTo>
                    <a:cubicBezTo>
                      <a:pt x="789" y="145"/>
                      <a:pt x="796" y="145"/>
                      <a:pt x="802" y="145"/>
                    </a:cubicBezTo>
                    <a:cubicBezTo>
                      <a:pt x="805" y="146"/>
                      <a:pt x="807" y="147"/>
                      <a:pt x="809" y="149"/>
                    </a:cubicBezTo>
                    <a:cubicBezTo>
                      <a:pt x="819" y="158"/>
                      <a:pt x="823" y="170"/>
                      <a:pt x="821" y="184"/>
                    </a:cubicBezTo>
                    <a:cubicBezTo>
                      <a:pt x="820" y="190"/>
                      <a:pt x="821" y="197"/>
                      <a:pt x="821" y="204"/>
                    </a:cubicBezTo>
                    <a:cubicBezTo>
                      <a:pt x="830" y="204"/>
                      <a:pt x="839" y="204"/>
                      <a:pt x="849" y="204"/>
                    </a:cubicBezTo>
                    <a:cubicBezTo>
                      <a:pt x="849" y="140"/>
                      <a:pt x="849" y="77"/>
                      <a:pt x="849" y="13"/>
                    </a:cubicBezTo>
                    <a:cubicBezTo>
                      <a:pt x="858" y="13"/>
                      <a:pt x="867" y="13"/>
                      <a:pt x="876" y="13"/>
                    </a:cubicBezTo>
                    <a:cubicBezTo>
                      <a:pt x="876" y="9"/>
                      <a:pt x="876" y="5"/>
                      <a:pt x="876" y="1"/>
                    </a:cubicBezTo>
                    <a:cubicBezTo>
                      <a:pt x="878" y="0"/>
                      <a:pt x="880" y="0"/>
                      <a:pt x="881" y="0"/>
                    </a:cubicBezTo>
                    <a:cubicBezTo>
                      <a:pt x="898" y="0"/>
                      <a:pt x="914" y="0"/>
                      <a:pt x="931" y="0"/>
                    </a:cubicBezTo>
                    <a:cubicBezTo>
                      <a:pt x="933" y="0"/>
                      <a:pt x="936" y="1"/>
                      <a:pt x="938" y="2"/>
                    </a:cubicBezTo>
                    <a:cubicBezTo>
                      <a:pt x="948" y="9"/>
                      <a:pt x="959" y="16"/>
                      <a:pt x="969" y="22"/>
                    </a:cubicBezTo>
                    <a:cubicBezTo>
                      <a:pt x="973" y="24"/>
                      <a:pt x="974" y="26"/>
                      <a:pt x="974" y="30"/>
                    </a:cubicBezTo>
                    <a:cubicBezTo>
                      <a:pt x="974" y="103"/>
                      <a:pt x="974" y="176"/>
                      <a:pt x="974" y="248"/>
                    </a:cubicBezTo>
                    <a:cubicBezTo>
                      <a:pt x="974" y="251"/>
                      <a:pt x="974" y="253"/>
                      <a:pt x="974" y="256"/>
                    </a:cubicBezTo>
                    <a:cubicBezTo>
                      <a:pt x="980" y="256"/>
                      <a:pt x="986" y="257"/>
                      <a:pt x="992" y="256"/>
                    </a:cubicBezTo>
                    <a:cubicBezTo>
                      <a:pt x="997" y="256"/>
                      <a:pt x="1000" y="257"/>
                      <a:pt x="999" y="263"/>
                    </a:cubicBezTo>
                    <a:cubicBezTo>
                      <a:pt x="999" y="265"/>
                      <a:pt x="999" y="267"/>
                      <a:pt x="999" y="270"/>
                    </a:cubicBezTo>
                    <a:cubicBezTo>
                      <a:pt x="1001" y="270"/>
                      <a:pt x="1003" y="270"/>
                      <a:pt x="1005" y="270"/>
                    </a:cubicBezTo>
                    <a:cubicBezTo>
                      <a:pt x="1005" y="267"/>
                      <a:pt x="1005" y="265"/>
                      <a:pt x="1005" y="263"/>
                    </a:cubicBezTo>
                    <a:cubicBezTo>
                      <a:pt x="1005" y="220"/>
                      <a:pt x="1005" y="178"/>
                      <a:pt x="1005" y="135"/>
                    </a:cubicBezTo>
                    <a:cubicBezTo>
                      <a:pt x="1005" y="131"/>
                      <a:pt x="1006" y="129"/>
                      <a:pt x="1010" y="129"/>
                    </a:cubicBezTo>
                    <a:cubicBezTo>
                      <a:pt x="1010" y="126"/>
                      <a:pt x="1010" y="124"/>
                      <a:pt x="1011" y="122"/>
                    </a:cubicBezTo>
                    <a:cubicBezTo>
                      <a:pt x="1013" y="122"/>
                      <a:pt x="1015" y="121"/>
                      <a:pt x="1017" y="121"/>
                    </a:cubicBezTo>
                    <a:cubicBezTo>
                      <a:pt x="1017" y="118"/>
                      <a:pt x="1017" y="115"/>
                      <a:pt x="1017" y="111"/>
                    </a:cubicBezTo>
                    <a:cubicBezTo>
                      <a:pt x="1044" y="111"/>
                      <a:pt x="1071" y="111"/>
                      <a:pt x="1098" y="111"/>
                    </a:cubicBezTo>
                    <a:cubicBezTo>
                      <a:pt x="1098" y="117"/>
                      <a:pt x="1098" y="123"/>
                      <a:pt x="1098" y="129"/>
                    </a:cubicBezTo>
                    <a:cubicBezTo>
                      <a:pt x="1101" y="129"/>
                      <a:pt x="1102" y="129"/>
                      <a:pt x="1105" y="130"/>
                    </a:cubicBezTo>
                    <a:cubicBezTo>
                      <a:pt x="1105" y="132"/>
                      <a:pt x="1105" y="134"/>
                      <a:pt x="1106" y="137"/>
                    </a:cubicBezTo>
                    <a:cubicBezTo>
                      <a:pt x="1115" y="137"/>
                      <a:pt x="1125" y="137"/>
                      <a:pt x="1136" y="137"/>
                    </a:cubicBezTo>
                    <a:cubicBezTo>
                      <a:pt x="1136" y="134"/>
                      <a:pt x="1136" y="132"/>
                      <a:pt x="1136" y="130"/>
                    </a:cubicBezTo>
                    <a:cubicBezTo>
                      <a:pt x="1136" y="110"/>
                      <a:pt x="1136" y="90"/>
                      <a:pt x="1135" y="69"/>
                    </a:cubicBezTo>
                    <a:cubicBezTo>
                      <a:pt x="1135" y="66"/>
                      <a:pt x="1136" y="64"/>
                      <a:pt x="1139" y="62"/>
                    </a:cubicBezTo>
                    <a:cubicBezTo>
                      <a:pt x="1146" y="57"/>
                      <a:pt x="1153" y="52"/>
                      <a:pt x="1160" y="48"/>
                    </a:cubicBezTo>
                    <a:cubicBezTo>
                      <a:pt x="1165" y="46"/>
                      <a:pt x="1165" y="42"/>
                      <a:pt x="1165" y="37"/>
                    </a:cubicBezTo>
                    <a:cubicBezTo>
                      <a:pt x="1164" y="34"/>
                      <a:pt x="1165" y="32"/>
                      <a:pt x="1169" y="32"/>
                    </a:cubicBezTo>
                    <a:cubicBezTo>
                      <a:pt x="1203" y="32"/>
                      <a:pt x="1236" y="32"/>
                      <a:pt x="1269" y="32"/>
                    </a:cubicBezTo>
                    <a:cubicBezTo>
                      <a:pt x="1270" y="32"/>
                      <a:pt x="1271" y="32"/>
                      <a:pt x="1272" y="32"/>
                    </a:cubicBezTo>
                    <a:cubicBezTo>
                      <a:pt x="1270" y="48"/>
                      <a:pt x="1284" y="55"/>
                      <a:pt x="1291" y="66"/>
                    </a:cubicBezTo>
                    <a:cubicBezTo>
                      <a:pt x="1292" y="68"/>
                      <a:pt x="1293" y="70"/>
                      <a:pt x="1293" y="72"/>
                    </a:cubicBezTo>
                    <a:cubicBezTo>
                      <a:pt x="1293" y="120"/>
                      <a:pt x="1293" y="167"/>
                      <a:pt x="1293" y="215"/>
                    </a:cubicBezTo>
                    <a:cubicBezTo>
                      <a:pt x="1293" y="216"/>
                      <a:pt x="1293" y="218"/>
                      <a:pt x="1293" y="219"/>
                    </a:cubicBezTo>
                    <a:cubicBezTo>
                      <a:pt x="1294" y="219"/>
                      <a:pt x="1294" y="219"/>
                      <a:pt x="1295" y="219"/>
                    </a:cubicBezTo>
                    <a:cubicBezTo>
                      <a:pt x="1296" y="217"/>
                      <a:pt x="1296" y="215"/>
                      <a:pt x="1297" y="213"/>
                    </a:cubicBezTo>
                    <a:cubicBezTo>
                      <a:pt x="1303" y="211"/>
                      <a:pt x="1309" y="208"/>
                      <a:pt x="1316" y="206"/>
                    </a:cubicBezTo>
                    <a:cubicBezTo>
                      <a:pt x="1316" y="202"/>
                      <a:pt x="1316" y="197"/>
                      <a:pt x="1317" y="192"/>
                    </a:cubicBezTo>
                    <a:cubicBezTo>
                      <a:pt x="1317" y="191"/>
                      <a:pt x="1318" y="190"/>
                      <a:pt x="1319" y="188"/>
                    </a:cubicBezTo>
                    <a:cubicBezTo>
                      <a:pt x="1320" y="190"/>
                      <a:pt x="1321" y="191"/>
                      <a:pt x="1321" y="192"/>
                    </a:cubicBezTo>
                    <a:cubicBezTo>
                      <a:pt x="1321" y="197"/>
                      <a:pt x="1321" y="202"/>
                      <a:pt x="1321" y="207"/>
                    </a:cubicBezTo>
                    <a:cubicBezTo>
                      <a:pt x="1337" y="207"/>
                      <a:pt x="1352" y="207"/>
                      <a:pt x="1368" y="207"/>
                    </a:cubicBezTo>
                    <a:cubicBezTo>
                      <a:pt x="1369" y="212"/>
                      <a:pt x="1369" y="216"/>
                      <a:pt x="1369" y="220"/>
                    </a:cubicBezTo>
                    <a:cubicBezTo>
                      <a:pt x="1374" y="220"/>
                      <a:pt x="1379" y="220"/>
                      <a:pt x="1385" y="220"/>
                    </a:cubicBezTo>
                    <a:cubicBezTo>
                      <a:pt x="1385" y="231"/>
                      <a:pt x="1385" y="241"/>
                      <a:pt x="1385" y="252"/>
                    </a:cubicBezTo>
                    <a:cubicBezTo>
                      <a:pt x="1401" y="252"/>
                      <a:pt x="1416" y="252"/>
                      <a:pt x="1433" y="252"/>
                    </a:cubicBezTo>
                    <a:cubicBezTo>
                      <a:pt x="1433" y="249"/>
                      <a:pt x="1433" y="245"/>
                      <a:pt x="1433" y="242"/>
                    </a:cubicBezTo>
                    <a:cubicBezTo>
                      <a:pt x="1433" y="230"/>
                      <a:pt x="1433" y="218"/>
                      <a:pt x="1433" y="206"/>
                    </a:cubicBezTo>
                    <a:cubicBezTo>
                      <a:pt x="1433" y="204"/>
                      <a:pt x="1432" y="201"/>
                      <a:pt x="1436" y="200"/>
                    </a:cubicBezTo>
                    <a:cubicBezTo>
                      <a:pt x="1437" y="200"/>
                      <a:pt x="1437" y="196"/>
                      <a:pt x="1438" y="193"/>
                    </a:cubicBezTo>
                    <a:cubicBezTo>
                      <a:pt x="1439" y="193"/>
                      <a:pt x="1441" y="193"/>
                      <a:pt x="1443" y="193"/>
                    </a:cubicBezTo>
                    <a:cubicBezTo>
                      <a:pt x="1463" y="193"/>
                      <a:pt x="1483" y="193"/>
                      <a:pt x="1504" y="193"/>
                    </a:cubicBezTo>
                    <a:cubicBezTo>
                      <a:pt x="1506" y="193"/>
                      <a:pt x="1510" y="194"/>
                      <a:pt x="1512" y="195"/>
                    </a:cubicBezTo>
                    <a:cubicBezTo>
                      <a:pt x="1523" y="202"/>
                      <a:pt x="1534" y="209"/>
                      <a:pt x="1545" y="216"/>
                    </a:cubicBezTo>
                    <a:cubicBezTo>
                      <a:pt x="1548" y="217"/>
                      <a:pt x="1549" y="219"/>
                      <a:pt x="1549" y="223"/>
                    </a:cubicBezTo>
                    <a:cubicBezTo>
                      <a:pt x="1549" y="237"/>
                      <a:pt x="1549" y="252"/>
                      <a:pt x="1549" y="267"/>
                    </a:cubicBezTo>
                    <a:cubicBezTo>
                      <a:pt x="1549" y="269"/>
                      <a:pt x="1550" y="270"/>
                      <a:pt x="1551" y="272"/>
                    </a:cubicBezTo>
                    <a:cubicBezTo>
                      <a:pt x="1552" y="270"/>
                      <a:pt x="1553" y="269"/>
                      <a:pt x="1553" y="267"/>
                    </a:cubicBezTo>
                    <a:cubicBezTo>
                      <a:pt x="1554" y="265"/>
                      <a:pt x="1553" y="264"/>
                      <a:pt x="1553" y="261"/>
                    </a:cubicBezTo>
                    <a:cubicBezTo>
                      <a:pt x="1557" y="261"/>
                      <a:pt x="1560" y="261"/>
                      <a:pt x="1564" y="261"/>
                    </a:cubicBezTo>
                    <a:cubicBezTo>
                      <a:pt x="1564" y="258"/>
                      <a:pt x="1564" y="255"/>
                      <a:pt x="1564" y="252"/>
                    </a:cubicBezTo>
                    <a:cubicBezTo>
                      <a:pt x="1566" y="252"/>
                      <a:pt x="1568" y="251"/>
                      <a:pt x="1569" y="251"/>
                    </a:cubicBezTo>
                    <a:cubicBezTo>
                      <a:pt x="1587" y="251"/>
                      <a:pt x="1604" y="251"/>
                      <a:pt x="1621" y="252"/>
                    </a:cubicBezTo>
                    <a:cubicBezTo>
                      <a:pt x="1623" y="252"/>
                      <a:pt x="1626" y="253"/>
                      <a:pt x="1628" y="254"/>
                    </a:cubicBezTo>
                    <a:cubicBezTo>
                      <a:pt x="1632" y="256"/>
                      <a:pt x="1634" y="260"/>
                      <a:pt x="1638" y="262"/>
                    </a:cubicBezTo>
                    <a:cubicBezTo>
                      <a:pt x="1648" y="267"/>
                      <a:pt x="1650" y="275"/>
                      <a:pt x="1649" y="285"/>
                    </a:cubicBezTo>
                    <a:cubicBezTo>
                      <a:pt x="1648" y="295"/>
                      <a:pt x="1649" y="306"/>
                      <a:pt x="1649" y="316"/>
                    </a:cubicBezTo>
                    <a:cubicBezTo>
                      <a:pt x="1653" y="316"/>
                      <a:pt x="1656" y="316"/>
                      <a:pt x="1660" y="316"/>
                    </a:cubicBezTo>
                    <a:cubicBezTo>
                      <a:pt x="1660" y="304"/>
                      <a:pt x="1660" y="292"/>
                      <a:pt x="1660" y="279"/>
                    </a:cubicBezTo>
                    <a:cubicBezTo>
                      <a:pt x="1666" y="279"/>
                      <a:pt x="1671" y="279"/>
                      <a:pt x="1677" y="279"/>
                    </a:cubicBezTo>
                    <a:cubicBezTo>
                      <a:pt x="1677" y="242"/>
                      <a:pt x="1677" y="206"/>
                      <a:pt x="1677" y="168"/>
                    </a:cubicBezTo>
                    <a:cubicBezTo>
                      <a:pt x="1685" y="168"/>
                      <a:pt x="1692" y="168"/>
                      <a:pt x="1700" y="168"/>
                    </a:cubicBezTo>
                    <a:cubicBezTo>
                      <a:pt x="1700" y="164"/>
                      <a:pt x="1700" y="160"/>
                      <a:pt x="1701" y="156"/>
                    </a:cubicBezTo>
                    <a:cubicBezTo>
                      <a:pt x="1718" y="156"/>
                      <a:pt x="1735" y="156"/>
                      <a:pt x="1753" y="156"/>
                    </a:cubicBezTo>
                    <a:cubicBezTo>
                      <a:pt x="1753" y="160"/>
                      <a:pt x="1753" y="164"/>
                      <a:pt x="1753" y="169"/>
                    </a:cubicBezTo>
                    <a:cubicBezTo>
                      <a:pt x="1758" y="169"/>
                      <a:pt x="1763" y="169"/>
                      <a:pt x="1768" y="169"/>
                    </a:cubicBezTo>
                    <a:cubicBezTo>
                      <a:pt x="1768" y="184"/>
                      <a:pt x="1768" y="197"/>
                      <a:pt x="1768" y="212"/>
                    </a:cubicBezTo>
                    <a:cubicBezTo>
                      <a:pt x="1778" y="212"/>
                      <a:pt x="1787" y="212"/>
                      <a:pt x="1796" y="212"/>
                    </a:cubicBezTo>
                    <a:cubicBezTo>
                      <a:pt x="1798" y="212"/>
                      <a:pt x="1800" y="214"/>
                      <a:pt x="1802" y="215"/>
                    </a:cubicBezTo>
                    <a:cubicBezTo>
                      <a:pt x="1802" y="216"/>
                      <a:pt x="1802" y="216"/>
                      <a:pt x="1802" y="217"/>
                    </a:cubicBezTo>
                    <a:cubicBezTo>
                      <a:pt x="1813" y="217"/>
                      <a:pt x="1825" y="217"/>
                      <a:pt x="1836" y="217"/>
                    </a:cubicBezTo>
                    <a:cubicBezTo>
                      <a:pt x="1842" y="216"/>
                      <a:pt x="1846" y="218"/>
                      <a:pt x="1851" y="221"/>
                    </a:cubicBezTo>
                    <a:cubicBezTo>
                      <a:pt x="1858" y="226"/>
                      <a:pt x="1863" y="232"/>
                      <a:pt x="1861" y="241"/>
                    </a:cubicBezTo>
                    <a:cubicBezTo>
                      <a:pt x="1861" y="241"/>
                      <a:pt x="1861" y="243"/>
                      <a:pt x="1861" y="243"/>
                    </a:cubicBezTo>
                    <a:cubicBezTo>
                      <a:pt x="1861" y="244"/>
                      <a:pt x="1862" y="244"/>
                      <a:pt x="1863" y="245"/>
                    </a:cubicBezTo>
                    <a:cubicBezTo>
                      <a:pt x="1863" y="243"/>
                      <a:pt x="1864" y="241"/>
                      <a:pt x="1864" y="240"/>
                    </a:cubicBezTo>
                    <a:cubicBezTo>
                      <a:pt x="1864" y="228"/>
                      <a:pt x="1864" y="217"/>
                      <a:pt x="1864" y="205"/>
                    </a:cubicBezTo>
                    <a:cubicBezTo>
                      <a:pt x="1864" y="204"/>
                      <a:pt x="1864" y="204"/>
                      <a:pt x="1864" y="203"/>
                    </a:cubicBezTo>
                    <a:cubicBezTo>
                      <a:pt x="1860" y="199"/>
                      <a:pt x="1864" y="195"/>
                      <a:pt x="1864" y="190"/>
                    </a:cubicBezTo>
                    <a:cubicBezTo>
                      <a:pt x="1873" y="190"/>
                      <a:pt x="1881" y="190"/>
                      <a:pt x="1889" y="190"/>
                    </a:cubicBezTo>
                    <a:cubicBezTo>
                      <a:pt x="1889" y="192"/>
                      <a:pt x="1890" y="194"/>
                      <a:pt x="1890" y="196"/>
                    </a:cubicBezTo>
                    <a:cubicBezTo>
                      <a:pt x="1898" y="196"/>
                      <a:pt x="1905" y="196"/>
                      <a:pt x="1913" y="196"/>
                    </a:cubicBezTo>
                    <a:cubicBezTo>
                      <a:pt x="1908" y="208"/>
                      <a:pt x="1911" y="220"/>
                      <a:pt x="1910" y="232"/>
                    </a:cubicBezTo>
                    <a:cubicBezTo>
                      <a:pt x="1910" y="247"/>
                      <a:pt x="1910" y="261"/>
                      <a:pt x="1910" y="276"/>
                    </a:cubicBezTo>
                    <a:cubicBezTo>
                      <a:pt x="1920" y="276"/>
                      <a:pt x="1929" y="276"/>
                      <a:pt x="1938" y="276"/>
                    </a:cubicBezTo>
                    <a:cubicBezTo>
                      <a:pt x="1938" y="323"/>
                      <a:pt x="1938" y="369"/>
                      <a:pt x="1938" y="416"/>
                    </a:cubicBezTo>
                    <a:cubicBezTo>
                      <a:pt x="1292" y="416"/>
                      <a:pt x="646" y="416"/>
                      <a:pt x="0" y="41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dirty="0"/>
              </a:p>
            </p:txBody>
          </p:sp>
          <p:sp>
            <p:nvSpPr>
              <p:cNvPr id="10" name="Freeform 5"/>
              <p:cNvSpPr>
                <a:spLocks/>
              </p:cNvSpPr>
              <p:nvPr userDrawn="1"/>
            </p:nvSpPr>
            <p:spPr bwMode="auto">
              <a:xfrm>
                <a:off x="4676172" y="5850025"/>
                <a:ext cx="4672965" cy="1007975"/>
              </a:xfrm>
              <a:custGeom>
                <a:avLst/>
                <a:gdLst>
                  <a:gd name="T0" fmla="*/ 0 w 1938"/>
                  <a:gd name="T1" fmla="*/ 332 h 416"/>
                  <a:gd name="T2" fmla="*/ 14 w 1938"/>
                  <a:gd name="T3" fmla="*/ 299 h 416"/>
                  <a:gd name="T4" fmla="*/ 49 w 1938"/>
                  <a:gd name="T5" fmla="*/ 167 h 416"/>
                  <a:gd name="T6" fmla="*/ 80 w 1938"/>
                  <a:gd name="T7" fmla="*/ 100 h 416"/>
                  <a:gd name="T8" fmla="*/ 91 w 1938"/>
                  <a:gd name="T9" fmla="*/ 149 h 416"/>
                  <a:gd name="T10" fmla="*/ 137 w 1938"/>
                  <a:gd name="T11" fmla="*/ 167 h 416"/>
                  <a:gd name="T12" fmla="*/ 154 w 1938"/>
                  <a:gd name="T13" fmla="*/ 233 h 416"/>
                  <a:gd name="T14" fmla="*/ 200 w 1938"/>
                  <a:gd name="T15" fmla="*/ 244 h 416"/>
                  <a:gd name="T16" fmla="*/ 226 w 1938"/>
                  <a:gd name="T17" fmla="*/ 320 h 416"/>
                  <a:gd name="T18" fmla="*/ 235 w 1938"/>
                  <a:gd name="T19" fmla="*/ 319 h 416"/>
                  <a:gd name="T20" fmla="*/ 275 w 1938"/>
                  <a:gd name="T21" fmla="*/ 285 h 416"/>
                  <a:gd name="T22" fmla="*/ 282 w 1938"/>
                  <a:gd name="T23" fmla="*/ 293 h 416"/>
                  <a:gd name="T24" fmla="*/ 305 w 1938"/>
                  <a:gd name="T25" fmla="*/ 321 h 416"/>
                  <a:gd name="T26" fmla="*/ 310 w 1938"/>
                  <a:gd name="T27" fmla="*/ 185 h 416"/>
                  <a:gd name="T28" fmla="*/ 425 w 1938"/>
                  <a:gd name="T29" fmla="*/ 156 h 416"/>
                  <a:gd name="T30" fmla="*/ 454 w 1938"/>
                  <a:gd name="T31" fmla="*/ 248 h 416"/>
                  <a:gd name="T32" fmla="*/ 494 w 1938"/>
                  <a:gd name="T33" fmla="*/ 261 h 416"/>
                  <a:gd name="T34" fmla="*/ 525 w 1938"/>
                  <a:gd name="T35" fmla="*/ 287 h 416"/>
                  <a:gd name="T36" fmla="*/ 529 w 1938"/>
                  <a:gd name="T37" fmla="*/ 301 h 416"/>
                  <a:gd name="T38" fmla="*/ 560 w 1938"/>
                  <a:gd name="T39" fmla="*/ 112 h 416"/>
                  <a:gd name="T40" fmla="*/ 604 w 1938"/>
                  <a:gd name="T41" fmla="*/ 111 h 416"/>
                  <a:gd name="T42" fmla="*/ 620 w 1938"/>
                  <a:gd name="T43" fmla="*/ 190 h 416"/>
                  <a:gd name="T44" fmla="*/ 628 w 1938"/>
                  <a:gd name="T45" fmla="*/ 183 h 416"/>
                  <a:gd name="T46" fmla="*/ 634 w 1938"/>
                  <a:gd name="T47" fmla="*/ 183 h 416"/>
                  <a:gd name="T48" fmla="*/ 665 w 1938"/>
                  <a:gd name="T49" fmla="*/ 193 h 416"/>
                  <a:gd name="T50" fmla="*/ 697 w 1938"/>
                  <a:gd name="T51" fmla="*/ 145 h 416"/>
                  <a:gd name="T52" fmla="*/ 782 w 1938"/>
                  <a:gd name="T53" fmla="*/ 137 h 416"/>
                  <a:gd name="T54" fmla="*/ 809 w 1938"/>
                  <a:gd name="T55" fmla="*/ 149 h 416"/>
                  <a:gd name="T56" fmla="*/ 849 w 1938"/>
                  <a:gd name="T57" fmla="*/ 204 h 416"/>
                  <a:gd name="T58" fmla="*/ 876 w 1938"/>
                  <a:gd name="T59" fmla="*/ 1 h 416"/>
                  <a:gd name="T60" fmla="*/ 938 w 1938"/>
                  <a:gd name="T61" fmla="*/ 2 h 416"/>
                  <a:gd name="T62" fmla="*/ 974 w 1938"/>
                  <a:gd name="T63" fmla="*/ 248 h 416"/>
                  <a:gd name="T64" fmla="*/ 999 w 1938"/>
                  <a:gd name="T65" fmla="*/ 263 h 416"/>
                  <a:gd name="T66" fmla="*/ 1005 w 1938"/>
                  <a:gd name="T67" fmla="*/ 263 h 416"/>
                  <a:gd name="T68" fmla="*/ 1011 w 1938"/>
                  <a:gd name="T69" fmla="*/ 122 h 416"/>
                  <a:gd name="T70" fmla="*/ 1098 w 1938"/>
                  <a:gd name="T71" fmla="*/ 111 h 416"/>
                  <a:gd name="T72" fmla="*/ 1106 w 1938"/>
                  <a:gd name="T73" fmla="*/ 137 h 416"/>
                  <a:gd name="T74" fmla="*/ 1135 w 1938"/>
                  <a:gd name="T75" fmla="*/ 69 h 416"/>
                  <a:gd name="T76" fmla="*/ 1165 w 1938"/>
                  <a:gd name="T77" fmla="*/ 37 h 416"/>
                  <a:gd name="T78" fmla="*/ 1272 w 1938"/>
                  <a:gd name="T79" fmla="*/ 32 h 416"/>
                  <a:gd name="T80" fmla="*/ 1293 w 1938"/>
                  <a:gd name="T81" fmla="*/ 215 h 416"/>
                  <a:gd name="T82" fmla="*/ 1297 w 1938"/>
                  <a:gd name="T83" fmla="*/ 213 h 416"/>
                  <a:gd name="T84" fmla="*/ 1319 w 1938"/>
                  <a:gd name="T85" fmla="*/ 188 h 416"/>
                  <a:gd name="T86" fmla="*/ 1368 w 1938"/>
                  <a:gd name="T87" fmla="*/ 207 h 416"/>
                  <a:gd name="T88" fmla="*/ 1385 w 1938"/>
                  <a:gd name="T89" fmla="*/ 252 h 416"/>
                  <a:gd name="T90" fmla="*/ 1433 w 1938"/>
                  <a:gd name="T91" fmla="*/ 206 h 416"/>
                  <a:gd name="T92" fmla="*/ 1443 w 1938"/>
                  <a:gd name="T93" fmla="*/ 193 h 416"/>
                  <a:gd name="T94" fmla="*/ 1545 w 1938"/>
                  <a:gd name="T95" fmla="*/ 216 h 416"/>
                  <a:gd name="T96" fmla="*/ 1551 w 1938"/>
                  <a:gd name="T97" fmla="*/ 272 h 416"/>
                  <a:gd name="T98" fmla="*/ 1564 w 1938"/>
                  <a:gd name="T99" fmla="*/ 261 h 416"/>
                  <a:gd name="T100" fmla="*/ 1621 w 1938"/>
                  <a:gd name="T101" fmla="*/ 252 h 416"/>
                  <a:gd name="T102" fmla="*/ 1649 w 1938"/>
                  <a:gd name="T103" fmla="*/ 285 h 416"/>
                  <a:gd name="T104" fmla="*/ 1660 w 1938"/>
                  <a:gd name="T105" fmla="*/ 279 h 416"/>
                  <a:gd name="T106" fmla="*/ 1700 w 1938"/>
                  <a:gd name="T107" fmla="*/ 168 h 416"/>
                  <a:gd name="T108" fmla="*/ 1753 w 1938"/>
                  <a:gd name="T109" fmla="*/ 169 h 416"/>
                  <a:gd name="T110" fmla="*/ 1796 w 1938"/>
                  <a:gd name="T111" fmla="*/ 212 h 416"/>
                  <a:gd name="T112" fmla="*/ 1836 w 1938"/>
                  <a:gd name="T113" fmla="*/ 217 h 416"/>
                  <a:gd name="T114" fmla="*/ 1861 w 1938"/>
                  <a:gd name="T115" fmla="*/ 243 h 416"/>
                  <a:gd name="T116" fmla="*/ 1864 w 1938"/>
                  <a:gd name="T117" fmla="*/ 205 h 416"/>
                  <a:gd name="T118" fmla="*/ 1889 w 1938"/>
                  <a:gd name="T119" fmla="*/ 190 h 416"/>
                  <a:gd name="T120" fmla="*/ 1910 w 1938"/>
                  <a:gd name="T121" fmla="*/ 232 h 416"/>
                  <a:gd name="T122" fmla="*/ 1938 w 1938"/>
                  <a:gd name="T123" fmla="*/ 416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38" h="416">
                    <a:moveTo>
                      <a:pt x="0" y="416"/>
                    </a:moveTo>
                    <a:cubicBezTo>
                      <a:pt x="0" y="413"/>
                      <a:pt x="0" y="411"/>
                      <a:pt x="0" y="409"/>
                    </a:cubicBezTo>
                    <a:cubicBezTo>
                      <a:pt x="0" y="383"/>
                      <a:pt x="0" y="357"/>
                      <a:pt x="0" y="332"/>
                    </a:cubicBezTo>
                    <a:cubicBezTo>
                      <a:pt x="0" y="323"/>
                      <a:pt x="0" y="323"/>
                      <a:pt x="8" y="321"/>
                    </a:cubicBezTo>
                    <a:cubicBezTo>
                      <a:pt x="10" y="314"/>
                      <a:pt x="5" y="305"/>
                      <a:pt x="15" y="299"/>
                    </a:cubicBezTo>
                    <a:cubicBezTo>
                      <a:pt x="15" y="299"/>
                      <a:pt x="14" y="299"/>
                      <a:pt x="14" y="299"/>
                    </a:cubicBezTo>
                    <a:cubicBezTo>
                      <a:pt x="15" y="298"/>
                      <a:pt x="17" y="298"/>
                      <a:pt x="19" y="298"/>
                    </a:cubicBezTo>
                    <a:cubicBezTo>
                      <a:pt x="19" y="254"/>
                      <a:pt x="19" y="211"/>
                      <a:pt x="19" y="167"/>
                    </a:cubicBezTo>
                    <a:cubicBezTo>
                      <a:pt x="29" y="167"/>
                      <a:pt x="39" y="167"/>
                      <a:pt x="49" y="167"/>
                    </a:cubicBezTo>
                    <a:cubicBezTo>
                      <a:pt x="49" y="161"/>
                      <a:pt x="49" y="155"/>
                      <a:pt x="49" y="149"/>
                    </a:cubicBezTo>
                    <a:cubicBezTo>
                      <a:pt x="59" y="149"/>
                      <a:pt x="69" y="149"/>
                      <a:pt x="80" y="149"/>
                    </a:cubicBezTo>
                    <a:cubicBezTo>
                      <a:pt x="80" y="132"/>
                      <a:pt x="80" y="116"/>
                      <a:pt x="80" y="100"/>
                    </a:cubicBezTo>
                    <a:cubicBezTo>
                      <a:pt x="85" y="100"/>
                      <a:pt x="85" y="100"/>
                      <a:pt x="85" y="104"/>
                    </a:cubicBezTo>
                    <a:cubicBezTo>
                      <a:pt x="85" y="117"/>
                      <a:pt x="85" y="130"/>
                      <a:pt x="85" y="142"/>
                    </a:cubicBezTo>
                    <a:cubicBezTo>
                      <a:pt x="85" y="147"/>
                      <a:pt x="86" y="149"/>
                      <a:pt x="91" y="149"/>
                    </a:cubicBezTo>
                    <a:cubicBezTo>
                      <a:pt x="100" y="148"/>
                      <a:pt x="110" y="148"/>
                      <a:pt x="120" y="148"/>
                    </a:cubicBezTo>
                    <a:cubicBezTo>
                      <a:pt x="120" y="155"/>
                      <a:pt x="120" y="161"/>
                      <a:pt x="120" y="167"/>
                    </a:cubicBezTo>
                    <a:cubicBezTo>
                      <a:pt x="126" y="167"/>
                      <a:pt x="131" y="167"/>
                      <a:pt x="137" y="167"/>
                    </a:cubicBezTo>
                    <a:cubicBezTo>
                      <a:pt x="144" y="167"/>
                      <a:pt x="153" y="175"/>
                      <a:pt x="153" y="183"/>
                    </a:cubicBezTo>
                    <a:cubicBezTo>
                      <a:pt x="153" y="198"/>
                      <a:pt x="153" y="212"/>
                      <a:pt x="153" y="227"/>
                    </a:cubicBezTo>
                    <a:cubicBezTo>
                      <a:pt x="153" y="229"/>
                      <a:pt x="153" y="231"/>
                      <a:pt x="154" y="233"/>
                    </a:cubicBezTo>
                    <a:cubicBezTo>
                      <a:pt x="155" y="227"/>
                      <a:pt x="160" y="228"/>
                      <a:pt x="164" y="228"/>
                    </a:cubicBezTo>
                    <a:cubicBezTo>
                      <a:pt x="175" y="228"/>
                      <a:pt x="185" y="228"/>
                      <a:pt x="195" y="228"/>
                    </a:cubicBezTo>
                    <a:cubicBezTo>
                      <a:pt x="199" y="233"/>
                      <a:pt x="204" y="237"/>
                      <a:pt x="200" y="244"/>
                    </a:cubicBezTo>
                    <a:cubicBezTo>
                      <a:pt x="209" y="244"/>
                      <a:pt x="216" y="244"/>
                      <a:pt x="224" y="244"/>
                    </a:cubicBezTo>
                    <a:cubicBezTo>
                      <a:pt x="224" y="270"/>
                      <a:pt x="224" y="294"/>
                      <a:pt x="224" y="319"/>
                    </a:cubicBezTo>
                    <a:cubicBezTo>
                      <a:pt x="225" y="319"/>
                      <a:pt x="226" y="320"/>
                      <a:pt x="226" y="320"/>
                    </a:cubicBezTo>
                    <a:cubicBezTo>
                      <a:pt x="227" y="317"/>
                      <a:pt x="228" y="314"/>
                      <a:pt x="229" y="310"/>
                    </a:cubicBezTo>
                    <a:cubicBezTo>
                      <a:pt x="230" y="310"/>
                      <a:pt x="232" y="310"/>
                      <a:pt x="234" y="310"/>
                    </a:cubicBezTo>
                    <a:cubicBezTo>
                      <a:pt x="234" y="313"/>
                      <a:pt x="234" y="316"/>
                      <a:pt x="235" y="319"/>
                    </a:cubicBezTo>
                    <a:cubicBezTo>
                      <a:pt x="246" y="320"/>
                      <a:pt x="256" y="322"/>
                      <a:pt x="266" y="323"/>
                    </a:cubicBezTo>
                    <a:cubicBezTo>
                      <a:pt x="269" y="314"/>
                      <a:pt x="273" y="306"/>
                      <a:pt x="275" y="298"/>
                    </a:cubicBezTo>
                    <a:cubicBezTo>
                      <a:pt x="276" y="294"/>
                      <a:pt x="275" y="289"/>
                      <a:pt x="275" y="285"/>
                    </a:cubicBezTo>
                    <a:cubicBezTo>
                      <a:pt x="275" y="279"/>
                      <a:pt x="275" y="274"/>
                      <a:pt x="275" y="269"/>
                    </a:cubicBezTo>
                    <a:cubicBezTo>
                      <a:pt x="277" y="269"/>
                      <a:pt x="279" y="269"/>
                      <a:pt x="281" y="269"/>
                    </a:cubicBezTo>
                    <a:cubicBezTo>
                      <a:pt x="281" y="277"/>
                      <a:pt x="281" y="285"/>
                      <a:pt x="282" y="293"/>
                    </a:cubicBezTo>
                    <a:cubicBezTo>
                      <a:pt x="282" y="299"/>
                      <a:pt x="282" y="305"/>
                      <a:pt x="285" y="310"/>
                    </a:cubicBezTo>
                    <a:cubicBezTo>
                      <a:pt x="287" y="313"/>
                      <a:pt x="290" y="316"/>
                      <a:pt x="288" y="321"/>
                    </a:cubicBezTo>
                    <a:cubicBezTo>
                      <a:pt x="294" y="321"/>
                      <a:pt x="299" y="321"/>
                      <a:pt x="305" y="321"/>
                    </a:cubicBezTo>
                    <a:cubicBezTo>
                      <a:pt x="305" y="319"/>
                      <a:pt x="305" y="317"/>
                      <a:pt x="305" y="314"/>
                    </a:cubicBezTo>
                    <a:cubicBezTo>
                      <a:pt x="305" y="274"/>
                      <a:pt x="305" y="234"/>
                      <a:pt x="305" y="194"/>
                    </a:cubicBezTo>
                    <a:cubicBezTo>
                      <a:pt x="305" y="190"/>
                      <a:pt x="306" y="187"/>
                      <a:pt x="310" y="185"/>
                    </a:cubicBezTo>
                    <a:cubicBezTo>
                      <a:pt x="321" y="176"/>
                      <a:pt x="332" y="167"/>
                      <a:pt x="343" y="158"/>
                    </a:cubicBezTo>
                    <a:cubicBezTo>
                      <a:pt x="345" y="157"/>
                      <a:pt x="348" y="156"/>
                      <a:pt x="350" y="156"/>
                    </a:cubicBezTo>
                    <a:cubicBezTo>
                      <a:pt x="375" y="156"/>
                      <a:pt x="400" y="156"/>
                      <a:pt x="425" y="156"/>
                    </a:cubicBezTo>
                    <a:cubicBezTo>
                      <a:pt x="426" y="156"/>
                      <a:pt x="427" y="156"/>
                      <a:pt x="429" y="157"/>
                    </a:cubicBezTo>
                    <a:cubicBezTo>
                      <a:pt x="429" y="187"/>
                      <a:pt x="429" y="217"/>
                      <a:pt x="429" y="248"/>
                    </a:cubicBezTo>
                    <a:cubicBezTo>
                      <a:pt x="437" y="248"/>
                      <a:pt x="445" y="248"/>
                      <a:pt x="454" y="248"/>
                    </a:cubicBezTo>
                    <a:cubicBezTo>
                      <a:pt x="459" y="248"/>
                      <a:pt x="464" y="252"/>
                      <a:pt x="465" y="258"/>
                    </a:cubicBezTo>
                    <a:cubicBezTo>
                      <a:pt x="472" y="258"/>
                      <a:pt x="480" y="258"/>
                      <a:pt x="487" y="258"/>
                    </a:cubicBezTo>
                    <a:cubicBezTo>
                      <a:pt x="489" y="259"/>
                      <a:pt x="492" y="260"/>
                      <a:pt x="494" y="261"/>
                    </a:cubicBezTo>
                    <a:cubicBezTo>
                      <a:pt x="499" y="265"/>
                      <a:pt x="503" y="270"/>
                      <a:pt x="507" y="274"/>
                    </a:cubicBezTo>
                    <a:cubicBezTo>
                      <a:pt x="511" y="277"/>
                      <a:pt x="515" y="280"/>
                      <a:pt x="513" y="287"/>
                    </a:cubicBezTo>
                    <a:cubicBezTo>
                      <a:pt x="517" y="287"/>
                      <a:pt x="520" y="287"/>
                      <a:pt x="525" y="287"/>
                    </a:cubicBezTo>
                    <a:cubicBezTo>
                      <a:pt x="525" y="295"/>
                      <a:pt x="525" y="303"/>
                      <a:pt x="525" y="311"/>
                    </a:cubicBezTo>
                    <a:cubicBezTo>
                      <a:pt x="524" y="314"/>
                      <a:pt x="525" y="316"/>
                      <a:pt x="529" y="314"/>
                    </a:cubicBezTo>
                    <a:cubicBezTo>
                      <a:pt x="529" y="310"/>
                      <a:pt x="529" y="306"/>
                      <a:pt x="529" y="301"/>
                    </a:cubicBezTo>
                    <a:cubicBezTo>
                      <a:pt x="534" y="301"/>
                      <a:pt x="538" y="301"/>
                      <a:pt x="543" y="301"/>
                    </a:cubicBezTo>
                    <a:cubicBezTo>
                      <a:pt x="543" y="238"/>
                      <a:pt x="543" y="176"/>
                      <a:pt x="543" y="112"/>
                    </a:cubicBezTo>
                    <a:cubicBezTo>
                      <a:pt x="549" y="112"/>
                      <a:pt x="554" y="112"/>
                      <a:pt x="560" y="112"/>
                    </a:cubicBezTo>
                    <a:cubicBezTo>
                      <a:pt x="560" y="109"/>
                      <a:pt x="560" y="106"/>
                      <a:pt x="561" y="103"/>
                    </a:cubicBezTo>
                    <a:cubicBezTo>
                      <a:pt x="575" y="103"/>
                      <a:pt x="589" y="103"/>
                      <a:pt x="604" y="103"/>
                    </a:cubicBezTo>
                    <a:cubicBezTo>
                      <a:pt x="604" y="106"/>
                      <a:pt x="604" y="109"/>
                      <a:pt x="604" y="111"/>
                    </a:cubicBezTo>
                    <a:cubicBezTo>
                      <a:pt x="608" y="112"/>
                      <a:pt x="612" y="113"/>
                      <a:pt x="615" y="115"/>
                    </a:cubicBezTo>
                    <a:cubicBezTo>
                      <a:pt x="620" y="119"/>
                      <a:pt x="621" y="123"/>
                      <a:pt x="621" y="129"/>
                    </a:cubicBezTo>
                    <a:cubicBezTo>
                      <a:pt x="620" y="149"/>
                      <a:pt x="620" y="170"/>
                      <a:pt x="620" y="190"/>
                    </a:cubicBezTo>
                    <a:cubicBezTo>
                      <a:pt x="620" y="191"/>
                      <a:pt x="621" y="192"/>
                      <a:pt x="622" y="193"/>
                    </a:cubicBezTo>
                    <a:cubicBezTo>
                      <a:pt x="622" y="190"/>
                      <a:pt x="622" y="187"/>
                      <a:pt x="622" y="184"/>
                    </a:cubicBezTo>
                    <a:cubicBezTo>
                      <a:pt x="624" y="184"/>
                      <a:pt x="626" y="183"/>
                      <a:pt x="628" y="183"/>
                    </a:cubicBezTo>
                    <a:cubicBezTo>
                      <a:pt x="628" y="176"/>
                      <a:pt x="628" y="170"/>
                      <a:pt x="628" y="163"/>
                    </a:cubicBezTo>
                    <a:cubicBezTo>
                      <a:pt x="630" y="163"/>
                      <a:pt x="632" y="163"/>
                      <a:pt x="634" y="163"/>
                    </a:cubicBezTo>
                    <a:cubicBezTo>
                      <a:pt x="634" y="170"/>
                      <a:pt x="634" y="176"/>
                      <a:pt x="634" y="183"/>
                    </a:cubicBezTo>
                    <a:cubicBezTo>
                      <a:pt x="639" y="183"/>
                      <a:pt x="643" y="183"/>
                      <a:pt x="647" y="183"/>
                    </a:cubicBezTo>
                    <a:cubicBezTo>
                      <a:pt x="647" y="187"/>
                      <a:pt x="648" y="190"/>
                      <a:pt x="648" y="193"/>
                    </a:cubicBezTo>
                    <a:cubicBezTo>
                      <a:pt x="653" y="193"/>
                      <a:pt x="659" y="193"/>
                      <a:pt x="665" y="193"/>
                    </a:cubicBezTo>
                    <a:cubicBezTo>
                      <a:pt x="665" y="196"/>
                      <a:pt x="666" y="197"/>
                      <a:pt x="666" y="199"/>
                    </a:cubicBezTo>
                    <a:cubicBezTo>
                      <a:pt x="676" y="199"/>
                      <a:pt x="686" y="199"/>
                      <a:pt x="697" y="199"/>
                    </a:cubicBezTo>
                    <a:cubicBezTo>
                      <a:pt x="697" y="181"/>
                      <a:pt x="697" y="164"/>
                      <a:pt x="697" y="145"/>
                    </a:cubicBezTo>
                    <a:cubicBezTo>
                      <a:pt x="703" y="145"/>
                      <a:pt x="708" y="145"/>
                      <a:pt x="714" y="145"/>
                    </a:cubicBezTo>
                    <a:cubicBezTo>
                      <a:pt x="714" y="142"/>
                      <a:pt x="714" y="140"/>
                      <a:pt x="714" y="137"/>
                    </a:cubicBezTo>
                    <a:cubicBezTo>
                      <a:pt x="737" y="137"/>
                      <a:pt x="759" y="137"/>
                      <a:pt x="782" y="137"/>
                    </a:cubicBezTo>
                    <a:cubicBezTo>
                      <a:pt x="782" y="139"/>
                      <a:pt x="782" y="142"/>
                      <a:pt x="783" y="145"/>
                    </a:cubicBezTo>
                    <a:cubicBezTo>
                      <a:pt x="789" y="145"/>
                      <a:pt x="796" y="145"/>
                      <a:pt x="802" y="145"/>
                    </a:cubicBezTo>
                    <a:cubicBezTo>
                      <a:pt x="805" y="146"/>
                      <a:pt x="807" y="147"/>
                      <a:pt x="809" y="149"/>
                    </a:cubicBezTo>
                    <a:cubicBezTo>
                      <a:pt x="819" y="158"/>
                      <a:pt x="823" y="170"/>
                      <a:pt x="821" y="184"/>
                    </a:cubicBezTo>
                    <a:cubicBezTo>
                      <a:pt x="820" y="190"/>
                      <a:pt x="821" y="197"/>
                      <a:pt x="821" y="204"/>
                    </a:cubicBezTo>
                    <a:cubicBezTo>
                      <a:pt x="830" y="204"/>
                      <a:pt x="839" y="204"/>
                      <a:pt x="849" y="204"/>
                    </a:cubicBezTo>
                    <a:cubicBezTo>
                      <a:pt x="849" y="140"/>
                      <a:pt x="849" y="77"/>
                      <a:pt x="849" y="13"/>
                    </a:cubicBezTo>
                    <a:cubicBezTo>
                      <a:pt x="858" y="13"/>
                      <a:pt x="867" y="13"/>
                      <a:pt x="876" y="13"/>
                    </a:cubicBezTo>
                    <a:cubicBezTo>
                      <a:pt x="876" y="9"/>
                      <a:pt x="876" y="5"/>
                      <a:pt x="876" y="1"/>
                    </a:cubicBezTo>
                    <a:cubicBezTo>
                      <a:pt x="878" y="0"/>
                      <a:pt x="880" y="0"/>
                      <a:pt x="881" y="0"/>
                    </a:cubicBezTo>
                    <a:cubicBezTo>
                      <a:pt x="898" y="0"/>
                      <a:pt x="914" y="0"/>
                      <a:pt x="931" y="0"/>
                    </a:cubicBezTo>
                    <a:cubicBezTo>
                      <a:pt x="933" y="0"/>
                      <a:pt x="936" y="1"/>
                      <a:pt x="938" y="2"/>
                    </a:cubicBezTo>
                    <a:cubicBezTo>
                      <a:pt x="948" y="9"/>
                      <a:pt x="959" y="16"/>
                      <a:pt x="969" y="22"/>
                    </a:cubicBezTo>
                    <a:cubicBezTo>
                      <a:pt x="973" y="24"/>
                      <a:pt x="974" y="26"/>
                      <a:pt x="974" y="30"/>
                    </a:cubicBezTo>
                    <a:cubicBezTo>
                      <a:pt x="974" y="103"/>
                      <a:pt x="974" y="176"/>
                      <a:pt x="974" y="248"/>
                    </a:cubicBezTo>
                    <a:cubicBezTo>
                      <a:pt x="974" y="251"/>
                      <a:pt x="974" y="253"/>
                      <a:pt x="974" y="256"/>
                    </a:cubicBezTo>
                    <a:cubicBezTo>
                      <a:pt x="980" y="256"/>
                      <a:pt x="986" y="257"/>
                      <a:pt x="992" y="256"/>
                    </a:cubicBezTo>
                    <a:cubicBezTo>
                      <a:pt x="997" y="256"/>
                      <a:pt x="1000" y="257"/>
                      <a:pt x="999" y="263"/>
                    </a:cubicBezTo>
                    <a:cubicBezTo>
                      <a:pt x="999" y="265"/>
                      <a:pt x="999" y="267"/>
                      <a:pt x="999" y="270"/>
                    </a:cubicBezTo>
                    <a:cubicBezTo>
                      <a:pt x="1001" y="270"/>
                      <a:pt x="1003" y="270"/>
                      <a:pt x="1005" y="270"/>
                    </a:cubicBezTo>
                    <a:cubicBezTo>
                      <a:pt x="1005" y="267"/>
                      <a:pt x="1005" y="265"/>
                      <a:pt x="1005" y="263"/>
                    </a:cubicBezTo>
                    <a:cubicBezTo>
                      <a:pt x="1005" y="220"/>
                      <a:pt x="1005" y="178"/>
                      <a:pt x="1005" y="135"/>
                    </a:cubicBezTo>
                    <a:cubicBezTo>
                      <a:pt x="1005" y="131"/>
                      <a:pt x="1006" y="129"/>
                      <a:pt x="1010" y="129"/>
                    </a:cubicBezTo>
                    <a:cubicBezTo>
                      <a:pt x="1010" y="126"/>
                      <a:pt x="1010" y="124"/>
                      <a:pt x="1011" y="122"/>
                    </a:cubicBezTo>
                    <a:cubicBezTo>
                      <a:pt x="1013" y="122"/>
                      <a:pt x="1015" y="121"/>
                      <a:pt x="1017" y="121"/>
                    </a:cubicBezTo>
                    <a:cubicBezTo>
                      <a:pt x="1017" y="118"/>
                      <a:pt x="1017" y="115"/>
                      <a:pt x="1017" y="111"/>
                    </a:cubicBezTo>
                    <a:cubicBezTo>
                      <a:pt x="1044" y="111"/>
                      <a:pt x="1071" y="111"/>
                      <a:pt x="1098" y="111"/>
                    </a:cubicBezTo>
                    <a:cubicBezTo>
                      <a:pt x="1098" y="117"/>
                      <a:pt x="1098" y="123"/>
                      <a:pt x="1098" y="129"/>
                    </a:cubicBezTo>
                    <a:cubicBezTo>
                      <a:pt x="1101" y="129"/>
                      <a:pt x="1102" y="129"/>
                      <a:pt x="1105" y="130"/>
                    </a:cubicBezTo>
                    <a:cubicBezTo>
                      <a:pt x="1105" y="132"/>
                      <a:pt x="1105" y="134"/>
                      <a:pt x="1106" y="137"/>
                    </a:cubicBezTo>
                    <a:cubicBezTo>
                      <a:pt x="1115" y="137"/>
                      <a:pt x="1125" y="137"/>
                      <a:pt x="1136" y="137"/>
                    </a:cubicBezTo>
                    <a:cubicBezTo>
                      <a:pt x="1136" y="134"/>
                      <a:pt x="1136" y="132"/>
                      <a:pt x="1136" y="130"/>
                    </a:cubicBezTo>
                    <a:cubicBezTo>
                      <a:pt x="1136" y="110"/>
                      <a:pt x="1136" y="90"/>
                      <a:pt x="1135" y="69"/>
                    </a:cubicBezTo>
                    <a:cubicBezTo>
                      <a:pt x="1135" y="66"/>
                      <a:pt x="1136" y="64"/>
                      <a:pt x="1139" y="62"/>
                    </a:cubicBezTo>
                    <a:cubicBezTo>
                      <a:pt x="1146" y="57"/>
                      <a:pt x="1153" y="52"/>
                      <a:pt x="1160" y="48"/>
                    </a:cubicBezTo>
                    <a:cubicBezTo>
                      <a:pt x="1165" y="46"/>
                      <a:pt x="1165" y="42"/>
                      <a:pt x="1165" y="37"/>
                    </a:cubicBezTo>
                    <a:cubicBezTo>
                      <a:pt x="1164" y="34"/>
                      <a:pt x="1165" y="32"/>
                      <a:pt x="1169" y="32"/>
                    </a:cubicBezTo>
                    <a:cubicBezTo>
                      <a:pt x="1203" y="32"/>
                      <a:pt x="1236" y="32"/>
                      <a:pt x="1269" y="32"/>
                    </a:cubicBezTo>
                    <a:cubicBezTo>
                      <a:pt x="1270" y="32"/>
                      <a:pt x="1271" y="32"/>
                      <a:pt x="1272" y="32"/>
                    </a:cubicBezTo>
                    <a:cubicBezTo>
                      <a:pt x="1270" y="48"/>
                      <a:pt x="1284" y="55"/>
                      <a:pt x="1291" y="66"/>
                    </a:cubicBezTo>
                    <a:cubicBezTo>
                      <a:pt x="1292" y="68"/>
                      <a:pt x="1293" y="70"/>
                      <a:pt x="1293" y="72"/>
                    </a:cubicBezTo>
                    <a:cubicBezTo>
                      <a:pt x="1293" y="120"/>
                      <a:pt x="1293" y="167"/>
                      <a:pt x="1293" y="215"/>
                    </a:cubicBezTo>
                    <a:cubicBezTo>
                      <a:pt x="1293" y="216"/>
                      <a:pt x="1293" y="218"/>
                      <a:pt x="1293" y="219"/>
                    </a:cubicBezTo>
                    <a:cubicBezTo>
                      <a:pt x="1294" y="219"/>
                      <a:pt x="1294" y="219"/>
                      <a:pt x="1295" y="219"/>
                    </a:cubicBezTo>
                    <a:cubicBezTo>
                      <a:pt x="1296" y="217"/>
                      <a:pt x="1296" y="215"/>
                      <a:pt x="1297" y="213"/>
                    </a:cubicBezTo>
                    <a:cubicBezTo>
                      <a:pt x="1303" y="211"/>
                      <a:pt x="1309" y="208"/>
                      <a:pt x="1316" y="206"/>
                    </a:cubicBezTo>
                    <a:cubicBezTo>
                      <a:pt x="1316" y="202"/>
                      <a:pt x="1316" y="197"/>
                      <a:pt x="1317" y="192"/>
                    </a:cubicBezTo>
                    <a:cubicBezTo>
                      <a:pt x="1317" y="191"/>
                      <a:pt x="1318" y="190"/>
                      <a:pt x="1319" y="188"/>
                    </a:cubicBezTo>
                    <a:cubicBezTo>
                      <a:pt x="1320" y="190"/>
                      <a:pt x="1321" y="191"/>
                      <a:pt x="1321" y="192"/>
                    </a:cubicBezTo>
                    <a:cubicBezTo>
                      <a:pt x="1321" y="197"/>
                      <a:pt x="1321" y="202"/>
                      <a:pt x="1321" y="207"/>
                    </a:cubicBezTo>
                    <a:cubicBezTo>
                      <a:pt x="1337" y="207"/>
                      <a:pt x="1352" y="207"/>
                      <a:pt x="1368" y="207"/>
                    </a:cubicBezTo>
                    <a:cubicBezTo>
                      <a:pt x="1369" y="212"/>
                      <a:pt x="1369" y="216"/>
                      <a:pt x="1369" y="220"/>
                    </a:cubicBezTo>
                    <a:cubicBezTo>
                      <a:pt x="1374" y="220"/>
                      <a:pt x="1379" y="220"/>
                      <a:pt x="1385" y="220"/>
                    </a:cubicBezTo>
                    <a:cubicBezTo>
                      <a:pt x="1385" y="231"/>
                      <a:pt x="1385" y="241"/>
                      <a:pt x="1385" y="252"/>
                    </a:cubicBezTo>
                    <a:cubicBezTo>
                      <a:pt x="1401" y="252"/>
                      <a:pt x="1416" y="252"/>
                      <a:pt x="1433" y="252"/>
                    </a:cubicBezTo>
                    <a:cubicBezTo>
                      <a:pt x="1433" y="249"/>
                      <a:pt x="1433" y="245"/>
                      <a:pt x="1433" y="242"/>
                    </a:cubicBezTo>
                    <a:cubicBezTo>
                      <a:pt x="1433" y="230"/>
                      <a:pt x="1433" y="218"/>
                      <a:pt x="1433" y="206"/>
                    </a:cubicBezTo>
                    <a:cubicBezTo>
                      <a:pt x="1433" y="204"/>
                      <a:pt x="1432" y="201"/>
                      <a:pt x="1436" y="200"/>
                    </a:cubicBezTo>
                    <a:cubicBezTo>
                      <a:pt x="1437" y="200"/>
                      <a:pt x="1437" y="196"/>
                      <a:pt x="1438" y="193"/>
                    </a:cubicBezTo>
                    <a:cubicBezTo>
                      <a:pt x="1439" y="193"/>
                      <a:pt x="1441" y="193"/>
                      <a:pt x="1443" y="193"/>
                    </a:cubicBezTo>
                    <a:cubicBezTo>
                      <a:pt x="1463" y="193"/>
                      <a:pt x="1483" y="193"/>
                      <a:pt x="1504" y="193"/>
                    </a:cubicBezTo>
                    <a:cubicBezTo>
                      <a:pt x="1506" y="193"/>
                      <a:pt x="1510" y="194"/>
                      <a:pt x="1512" y="195"/>
                    </a:cubicBezTo>
                    <a:cubicBezTo>
                      <a:pt x="1523" y="202"/>
                      <a:pt x="1534" y="209"/>
                      <a:pt x="1545" y="216"/>
                    </a:cubicBezTo>
                    <a:cubicBezTo>
                      <a:pt x="1548" y="217"/>
                      <a:pt x="1549" y="219"/>
                      <a:pt x="1549" y="223"/>
                    </a:cubicBezTo>
                    <a:cubicBezTo>
                      <a:pt x="1549" y="237"/>
                      <a:pt x="1549" y="252"/>
                      <a:pt x="1549" y="267"/>
                    </a:cubicBezTo>
                    <a:cubicBezTo>
                      <a:pt x="1549" y="269"/>
                      <a:pt x="1550" y="270"/>
                      <a:pt x="1551" y="272"/>
                    </a:cubicBezTo>
                    <a:cubicBezTo>
                      <a:pt x="1552" y="270"/>
                      <a:pt x="1553" y="269"/>
                      <a:pt x="1553" y="267"/>
                    </a:cubicBezTo>
                    <a:cubicBezTo>
                      <a:pt x="1554" y="265"/>
                      <a:pt x="1553" y="264"/>
                      <a:pt x="1553" y="261"/>
                    </a:cubicBezTo>
                    <a:cubicBezTo>
                      <a:pt x="1557" y="261"/>
                      <a:pt x="1560" y="261"/>
                      <a:pt x="1564" y="261"/>
                    </a:cubicBezTo>
                    <a:cubicBezTo>
                      <a:pt x="1564" y="258"/>
                      <a:pt x="1564" y="255"/>
                      <a:pt x="1564" y="252"/>
                    </a:cubicBezTo>
                    <a:cubicBezTo>
                      <a:pt x="1566" y="252"/>
                      <a:pt x="1568" y="251"/>
                      <a:pt x="1569" y="251"/>
                    </a:cubicBezTo>
                    <a:cubicBezTo>
                      <a:pt x="1587" y="251"/>
                      <a:pt x="1604" y="251"/>
                      <a:pt x="1621" y="252"/>
                    </a:cubicBezTo>
                    <a:cubicBezTo>
                      <a:pt x="1623" y="252"/>
                      <a:pt x="1626" y="253"/>
                      <a:pt x="1628" y="254"/>
                    </a:cubicBezTo>
                    <a:cubicBezTo>
                      <a:pt x="1632" y="256"/>
                      <a:pt x="1634" y="260"/>
                      <a:pt x="1638" y="262"/>
                    </a:cubicBezTo>
                    <a:cubicBezTo>
                      <a:pt x="1648" y="267"/>
                      <a:pt x="1650" y="275"/>
                      <a:pt x="1649" y="285"/>
                    </a:cubicBezTo>
                    <a:cubicBezTo>
                      <a:pt x="1648" y="295"/>
                      <a:pt x="1649" y="306"/>
                      <a:pt x="1649" y="316"/>
                    </a:cubicBezTo>
                    <a:cubicBezTo>
                      <a:pt x="1653" y="316"/>
                      <a:pt x="1656" y="316"/>
                      <a:pt x="1660" y="316"/>
                    </a:cubicBezTo>
                    <a:cubicBezTo>
                      <a:pt x="1660" y="304"/>
                      <a:pt x="1660" y="292"/>
                      <a:pt x="1660" y="279"/>
                    </a:cubicBezTo>
                    <a:cubicBezTo>
                      <a:pt x="1666" y="279"/>
                      <a:pt x="1671" y="279"/>
                      <a:pt x="1677" y="279"/>
                    </a:cubicBezTo>
                    <a:cubicBezTo>
                      <a:pt x="1677" y="242"/>
                      <a:pt x="1677" y="206"/>
                      <a:pt x="1677" y="168"/>
                    </a:cubicBezTo>
                    <a:cubicBezTo>
                      <a:pt x="1685" y="168"/>
                      <a:pt x="1692" y="168"/>
                      <a:pt x="1700" y="168"/>
                    </a:cubicBezTo>
                    <a:cubicBezTo>
                      <a:pt x="1700" y="164"/>
                      <a:pt x="1700" y="160"/>
                      <a:pt x="1701" y="156"/>
                    </a:cubicBezTo>
                    <a:cubicBezTo>
                      <a:pt x="1718" y="156"/>
                      <a:pt x="1735" y="156"/>
                      <a:pt x="1753" y="156"/>
                    </a:cubicBezTo>
                    <a:cubicBezTo>
                      <a:pt x="1753" y="160"/>
                      <a:pt x="1753" y="164"/>
                      <a:pt x="1753" y="169"/>
                    </a:cubicBezTo>
                    <a:cubicBezTo>
                      <a:pt x="1758" y="169"/>
                      <a:pt x="1763" y="169"/>
                      <a:pt x="1768" y="169"/>
                    </a:cubicBezTo>
                    <a:cubicBezTo>
                      <a:pt x="1768" y="184"/>
                      <a:pt x="1768" y="197"/>
                      <a:pt x="1768" y="212"/>
                    </a:cubicBezTo>
                    <a:cubicBezTo>
                      <a:pt x="1778" y="212"/>
                      <a:pt x="1787" y="212"/>
                      <a:pt x="1796" y="212"/>
                    </a:cubicBezTo>
                    <a:cubicBezTo>
                      <a:pt x="1798" y="212"/>
                      <a:pt x="1800" y="214"/>
                      <a:pt x="1802" y="215"/>
                    </a:cubicBezTo>
                    <a:cubicBezTo>
                      <a:pt x="1802" y="216"/>
                      <a:pt x="1802" y="216"/>
                      <a:pt x="1802" y="217"/>
                    </a:cubicBezTo>
                    <a:cubicBezTo>
                      <a:pt x="1813" y="217"/>
                      <a:pt x="1825" y="217"/>
                      <a:pt x="1836" y="217"/>
                    </a:cubicBezTo>
                    <a:cubicBezTo>
                      <a:pt x="1842" y="216"/>
                      <a:pt x="1846" y="218"/>
                      <a:pt x="1851" y="221"/>
                    </a:cubicBezTo>
                    <a:cubicBezTo>
                      <a:pt x="1858" y="226"/>
                      <a:pt x="1863" y="232"/>
                      <a:pt x="1861" y="241"/>
                    </a:cubicBezTo>
                    <a:cubicBezTo>
                      <a:pt x="1861" y="241"/>
                      <a:pt x="1861" y="243"/>
                      <a:pt x="1861" y="243"/>
                    </a:cubicBezTo>
                    <a:cubicBezTo>
                      <a:pt x="1861" y="244"/>
                      <a:pt x="1862" y="244"/>
                      <a:pt x="1863" y="245"/>
                    </a:cubicBezTo>
                    <a:cubicBezTo>
                      <a:pt x="1863" y="243"/>
                      <a:pt x="1864" y="241"/>
                      <a:pt x="1864" y="240"/>
                    </a:cubicBezTo>
                    <a:cubicBezTo>
                      <a:pt x="1864" y="228"/>
                      <a:pt x="1864" y="217"/>
                      <a:pt x="1864" y="205"/>
                    </a:cubicBezTo>
                    <a:cubicBezTo>
                      <a:pt x="1864" y="204"/>
                      <a:pt x="1864" y="204"/>
                      <a:pt x="1864" y="203"/>
                    </a:cubicBezTo>
                    <a:cubicBezTo>
                      <a:pt x="1860" y="199"/>
                      <a:pt x="1864" y="195"/>
                      <a:pt x="1864" y="190"/>
                    </a:cubicBezTo>
                    <a:cubicBezTo>
                      <a:pt x="1873" y="190"/>
                      <a:pt x="1881" y="190"/>
                      <a:pt x="1889" y="190"/>
                    </a:cubicBezTo>
                    <a:cubicBezTo>
                      <a:pt x="1889" y="192"/>
                      <a:pt x="1890" y="194"/>
                      <a:pt x="1890" y="196"/>
                    </a:cubicBezTo>
                    <a:cubicBezTo>
                      <a:pt x="1898" y="196"/>
                      <a:pt x="1905" y="196"/>
                      <a:pt x="1913" y="196"/>
                    </a:cubicBezTo>
                    <a:cubicBezTo>
                      <a:pt x="1908" y="208"/>
                      <a:pt x="1911" y="220"/>
                      <a:pt x="1910" y="232"/>
                    </a:cubicBezTo>
                    <a:cubicBezTo>
                      <a:pt x="1910" y="247"/>
                      <a:pt x="1910" y="261"/>
                      <a:pt x="1910" y="276"/>
                    </a:cubicBezTo>
                    <a:cubicBezTo>
                      <a:pt x="1920" y="276"/>
                      <a:pt x="1929" y="276"/>
                      <a:pt x="1938" y="276"/>
                    </a:cubicBezTo>
                    <a:cubicBezTo>
                      <a:pt x="1938" y="323"/>
                      <a:pt x="1938" y="369"/>
                      <a:pt x="1938" y="416"/>
                    </a:cubicBezTo>
                    <a:cubicBezTo>
                      <a:pt x="1292" y="416"/>
                      <a:pt x="646" y="416"/>
                      <a:pt x="0" y="41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11" name="グループ化 10"/>
            <p:cNvGrpSpPr/>
            <p:nvPr userDrawn="1"/>
          </p:nvGrpSpPr>
          <p:grpSpPr>
            <a:xfrm>
              <a:off x="4548851" y="5932042"/>
              <a:ext cx="8588415" cy="925958"/>
              <a:chOff x="0" y="5850025"/>
              <a:chExt cx="9349137" cy="1007975"/>
            </a:xfrm>
          </p:grpSpPr>
          <p:sp>
            <p:nvSpPr>
              <p:cNvPr id="12" name="Freeform 5"/>
              <p:cNvSpPr>
                <a:spLocks/>
              </p:cNvSpPr>
              <p:nvPr userDrawn="1"/>
            </p:nvSpPr>
            <p:spPr bwMode="auto">
              <a:xfrm>
                <a:off x="0" y="5850025"/>
                <a:ext cx="4672965" cy="1007975"/>
              </a:xfrm>
              <a:custGeom>
                <a:avLst/>
                <a:gdLst>
                  <a:gd name="T0" fmla="*/ 0 w 1938"/>
                  <a:gd name="T1" fmla="*/ 332 h 416"/>
                  <a:gd name="T2" fmla="*/ 14 w 1938"/>
                  <a:gd name="T3" fmla="*/ 299 h 416"/>
                  <a:gd name="T4" fmla="*/ 49 w 1938"/>
                  <a:gd name="T5" fmla="*/ 167 h 416"/>
                  <a:gd name="T6" fmla="*/ 80 w 1938"/>
                  <a:gd name="T7" fmla="*/ 100 h 416"/>
                  <a:gd name="T8" fmla="*/ 91 w 1938"/>
                  <a:gd name="T9" fmla="*/ 149 h 416"/>
                  <a:gd name="T10" fmla="*/ 137 w 1938"/>
                  <a:gd name="T11" fmla="*/ 167 h 416"/>
                  <a:gd name="T12" fmla="*/ 154 w 1938"/>
                  <a:gd name="T13" fmla="*/ 233 h 416"/>
                  <a:gd name="T14" fmla="*/ 200 w 1938"/>
                  <a:gd name="T15" fmla="*/ 244 h 416"/>
                  <a:gd name="T16" fmla="*/ 226 w 1938"/>
                  <a:gd name="T17" fmla="*/ 320 h 416"/>
                  <a:gd name="T18" fmla="*/ 235 w 1938"/>
                  <a:gd name="T19" fmla="*/ 319 h 416"/>
                  <a:gd name="T20" fmla="*/ 275 w 1938"/>
                  <a:gd name="T21" fmla="*/ 285 h 416"/>
                  <a:gd name="T22" fmla="*/ 282 w 1938"/>
                  <a:gd name="T23" fmla="*/ 293 h 416"/>
                  <a:gd name="T24" fmla="*/ 305 w 1938"/>
                  <a:gd name="T25" fmla="*/ 321 h 416"/>
                  <a:gd name="T26" fmla="*/ 310 w 1938"/>
                  <a:gd name="T27" fmla="*/ 185 h 416"/>
                  <a:gd name="T28" fmla="*/ 425 w 1938"/>
                  <a:gd name="T29" fmla="*/ 156 h 416"/>
                  <a:gd name="T30" fmla="*/ 454 w 1938"/>
                  <a:gd name="T31" fmla="*/ 248 h 416"/>
                  <a:gd name="T32" fmla="*/ 494 w 1938"/>
                  <a:gd name="T33" fmla="*/ 261 h 416"/>
                  <a:gd name="T34" fmla="*/ 525 w 1938"/>
                  <a:gd name="T35" fmla="*/ 287 h 416"/>
                  <a:gd name="T36" fmla="*/ 529 w 1938"/>
                  <a:gd name="T37" fmla="*/ 301 h 416"/>
                  <a:gd name="T38" fmla="*/ 560 w 1938"/>
                  <a:gd name="T39" fmla="*/ 112 h 416"/>
                  <a:gd name="T40" fmla="*/ 604 w 1938"/>
                  <a:gd name="T41" fmla="*/ 111 h 416"/>
                  <a:gd name="T42" fmla="*/ 620 w 1938"/>
                  <a:gd name="T43" fmla="*/ 190 h 416"/>
                  <a:gd name="T44" fmla="*/ 628 w 1938"/>
                  <a:gd name="T45" fmla="*/ 183 h 416"/>
                  <a:gd name="T46" fmla="*/ 634 w 1938"/>
                  <a:gd name="T47" fmla="*/ 183 h 416"/>
                  <a:gd name="T48" fmla="*/ 665 w 1938"/>
                  <a:gd name="T49" fmla="*/ 193 h 416"/>
                  <a:gd name="T50" fmla="*/ 697 w 1938"/>
                  <a:gd name="T51" fmla="*/ 145 h 416"/>
                  <a:gd name="T52" fmla="*/ 782 w 1938"/>
                  <a:gd name="T53" fmla="*/ 137 h 416"/>
                  <a:gd name="T54" fmla="*/ 809 w 1938"/>
                  <a:gd name="T55" fmla="*/ 149 h 416"/>
                  <a:gd name="T56" fmla="*/ 849 w 1938"/>
                  <a:gd name="T57" fmla="*/ 204 h 416"/>
                  <a:gd name="T58" fmla="*/ 876 w 1938"/>
                  <a:gd name="T59" fmla="*/ 1 h 416"/>
                  <a:gd name="T60" fmla="*/ 938 w 1938"/>
                  <a:gd name="T61" fmla="*/ 2 h 416"/>
                  <a:gd name="T62" fmla="*/ 974 w 1938"/>
                  <a:gd name="T63" fmla="*/ 248 h 416"/>
                  <a:gd name="T64" fmla="*/ 999 w 1938"/>
                  <a:gd name="T65" fmla="*/ 263 h 416"/>
                  <a:gd name="T66" fmla="*/ 1005 w 1938"/>
                  <a:gd name="T67" fmla="*/ 263 h 416"/>
                  <a:gd name="T68" fmla="*/ 1011 w 1938"/>
                  <a:gd name="T69" fmla="*/ 122 h 416"/>
                  <a:gd name="T70" fmla="*/ 1098 w 1938"/>
                  <a:gd name="T71" fmla="*/ 111 h 416"/>
                  <a:gd name="T72" fmla="*/ 1106 w 1938"/>
                  <a:gd name="T73" fmla="*/ 137 h 416"/>
                  <a:gd name="T74" fmla="*/ 1135 w 1938"/>
                  <a:gd name="T75" fmla="*/ 69 h 416"/>
                  <a:gd name="T76" fmla="*/ 1165 w 1938"/>
                  <a:gd name="T77" fmla="*/ 37 h 416"/>
                  <a:gd name="T78" fmla="*/ 1272 w 1938"/>
                  <a:gd name="T79" fmla="*/ 32 h 416"/>
                  <a:gd name="T80" fmla="*/ 1293 w 1938"/>
                  <a:gd name="T81" fmla="*/ 215 h 416"/>
                  <a:gd name="T82" fmla="*/ 1297 w 1938"/>
                  <a:gd name="T83" fmla="*/ 213 h 416"/>
                  <a:gd name="T84" fmla="*/ 1319 w 1938"/>
                  <a:gd name="T85" fmla="*/ 188 h 416"/>
                  <a:gd name="T86" fmla="*/ 1368 w 1938"/>
                  <a:gd name="T87" fmla="*/ 207 h 416"/>
                  <a:gd name="T88" fmla="*/ 1385 w 1938"/>
                  <a:gd name="T89" fmla="*/ 252 h 416"/>
                  <a:gd name="T90" fmla="*/ 1433 w 1938"/>
                  <a:gd name="T91" fmla="*/ 206 h 416"/>
                  <a:gd name="T92" fmla="*/ 1443 w 1938"/>
                  <a:gd name="T93" fmla="*/ 193 h 416"/>
                  <a:gd name="T94" fmla="*/ 1545 w 1938"/>
                  <a:gd name="T95" fmla="*/ 216 h 416"/>
                  <a:gd name="T96" fmla="*/ 1551 w 1938"/>
                  <a:gd name="T97" fmla="*/ 272 h 416"/>
                  <a:gd name="T98" fmla="*/ 1564 w 1938"/>
                  <a:gd name="T99" fmla="*/ 261 h 416"/>
                  <a:gd name="T100" fmla="*/ 1621 w 1938"/>
                  <a:gd name="T101" fmla="*/ 252 h 416"/>
                  <a:gd name="T102" fmla="*/ 1649 w 1938"/>
                  <a:gd name="T103" fmla="*/ 285 h 416"/>
                  <a:gd name="T104" fmla="*/ 1660 w 1938"/>
                  <a:gd name="T105" fmla="*/ 279 h 416"/>
                  <a:gd name="T106" fmla="*/ 1700 w 1938"/>
                  <a:gd name="T107" fmla="*/ 168 h 416"/>
                  <a:gd name="T108" fmla="*/ 1753 w 1938"/>
                  <a:gd name="T109" fmla="*/ 169 h 416"/>
                  <a:gd name="T110" fmla="*/ 1796 w 1938"/>
                  <a:gd name="T111" fmla="*/ 212 h 416"/>
                  <a:gd name="T112" fmla="*/ 1836 w 1938"/>
                  <a:gd name="T113" fmla="*/ 217 h 416"/>
                  <a:gd name="T114" fmla="*/ 1861 w 1938"/>
                  <a:gd name="T115" fmla="*/ 243 h 416"/>
                  <a:gd name="T116" fmla="*/ 1864 w 1938"/>
                  <a:gd name="T117" fmla="*/ 205 h 416"/>
                  <a:gd name="T118" fmla="*/ 1889 w 1938"/>
                  <a:gd name="T119" fmla="*/ 190 h 416"/>
                  <a:gd name="T120" fmla="*/ 1910 w 1938"/>
                  <a:gd name="T121" fmla="*/ 232 h 416"/>
                  <a:gd name="T122" fmla="*/ 1938 w 1938"/>
                  <a:gd name="T123" fmla="*/ 416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38" h="416">
                    <a:moveTo>
                      <a:pt x="0" y="416"/>
                    </a:moveTo>
                    <a:cubicBezTo>
                      <a:pt x="0" y="413"/>
                      <a:pt x="0" y="411"/>
                      <a:pt x="0" y="409"/>
                    </a:cubicBezTo>
                    <a:cubicBezTo>
                      <a:pt x="0" y="383"/>
                      <a:pt x="0" y="357"/>
                      <a:pt x="0" y="332"/>
                    </a:cubicBezTo>
                    <a:cubicBezTo>
                      <a:pt x="0" y="323"/>
                      <a:pt x="0" y="323"/>
                      <a:pt x="8" y="321"/>
                    </a:cubicBezTo>
                    <a:cubicBezTo>
                      <a:pt x="10" y="314"/>
                      <a:pt x="5" y="305"/>
                      <a:pt x="15" y="299"/>
                    </a:cubicBezTo>
                    <a:cubicBezTo>
                      <a:pt x="15" y="299"/>
                      <a:pt x="14" y="299"/>
                      <a:pt x="14" y="299"/>
                    </a:cubicBezTo>
                    <a:cubicBezTo>
                      <a:pt x="15" y="298"/>
                      <a:pt x="17" y="298"/>
                      <a:pt x="19" y="298"/>
                    </a:cubicBezTo>
                    <a:cubicBezTo>
                      <a:pt x="19" y="254"/>
                      <a:pt x="19" y="211"/>
                      <a:pt x="19" y="167"/>
                    </a:cubicBezTo>
                    <a:cubicBezTo>
                      <a:pt x="29" y="167"/>
                      <a:pt x="39" y="167"/>
                      <a:pt x="49" y="167"/>
                    </a:cubicBezTo>
                    <a:cubicBezTo>
                      <a:pt x="49" y="161"/>
                      <a:pt x="49" y="155"/>
                      <a:pt x="49" y="149"/>
                    </a:cubicBezTo>
                    <a:cubicBezTo>
                      <a:pt x="59" y="149"/>
                      <a:pt x="69" y="149"/>
                      <a:pt x="80" y="149"/>
                    </a:cubicBezTo>
                    <a:cubicBezTo>
                      <a:pt x="80" y="132"/>
                      <a:pt x="80" y="116"/>
                      <a:pt x="80" y="100"/>
                    </a:cubicBezTo>
                    <a:cubicBezTo>
                      <a:pt x="85" y="100"/>
                      <a:pt x="85" y="100"/>
                      <a:pt x="85" y="104"/>
                    </a:cubicBezTo>
                    <a:cubicBezTo>
                      <a:pt x="85" y="117"/>
                      <a:pt x="85" y="130"/>
                      <a:pt x="85" y="142"/>
                    </a:cubicBezTo>
                    <a:cubicBezTo>
                      <a:pt x="85" y="147"/>
                      <a:pt x="86" y="149"/>
                      <a:pt x="91" y="149"/>
                    </a:cubicBezTo>
                    <a:cubicBezTo>
                      <a:pt x="100" y="148"/>
                      <a:pt x="110" y="148"/>
                      <a:pt x="120" y="148"/>
                    </a:cubicBezTo>
                    <a:cubicBezTo>
                      <a:pt x="120" y="155"/>
                      <a:pt x="120" y="161"/>
                      <a:pt x="120" y="167"/>
                    </a:cubicBezTo>
                    <a:cubicBezTo>
                      <a:pt x="126" y="167"/>
                      <a:pt x="131" y="167"/>
                      <a:pt x="137" y="167"/>
                    </a:cubicBezTo>
                    <a:cubicBezTo>
                      <a:pt x="144" y="167"/>
                      <a:pt x="153" y="175"/>
                      <a:pt x="153" y="183"/>
                    </a:cubicBezTo>
                    <a:cubicBezTo>
                      <a:pt x="153" y="198"/>
                      <a:pt x="153" y="212"/>
                      <a:pt x="153" y="227"/>
                    </a:cubicBezTo>
                    <a:cubicBezTo>
                      <a:pt x="153" y="229"/>
                      <a:pt x="153" y="231"/>
                      <a:pt x="154" y="233"/>
                    </a:cubicBezTo>
                    <a:cubicBezTo>
                      <a:pt x="155" y="227"/>
                      <a:pt x="160" y="228"/>
                      <a:pt x="164" y="228"/>
                    </a:cubicBezTo>
                    <a:cubicBezTo>
                      <a:pt x="175" y="228"/>
                      <a:pt x="185" y="228"/>
                      <a:pt x="195" y="228"/>
                    </a:cubicBezTo>
                    <a:cubicBezTo>
                      <a:pt x="199" y="233"/>
                      <a:pt x="204" y="237"/>
                      <a:pt x="200" y="244"/>
                    </a:cubicBezTo>
                    <a:cubicBezTo>
                      <a:pt x="209" y="244"/>
                      <a:pt x="216" y="244"/>
                      <a:pt x="224" y="244"/>
                    </a:cubicBezTo>
                    <a:cubicBezTo>
                      <a:pt x="224" y="270"/>
                      <a:pt x="224" y="294"/>
                      <a:pt x="224" y="319"/>
                    </a:cubicBezTo>
                    <a:cubicBezTo>
                      <a:pt x="225" y="319"/>
                      <a:pt x="226" y="320"/>
                      <a:pt x="226" y="320"/>
                    </a:cubicBezTo>
                    <a:cubicBezTo>
                      <a:pt x="227" y="317"/>
                      <a:pt x="228" y="314"/>
                      <a:pt x="229" y="310"/>
                    </a:cubicBezTo>
                    <a:cubicBezTo>
                      <a:pt x="230" y="310"/>
                      <a:pt x="232" y="310"/>
                      <a:pt x="234" y="310"/>
                    </a:cubicBezTo>
                    <a:cubicBezTo>
                      <a:pt x="234" y="313"/>
                      <a:pt x="234" y="316"/>
                      <a:pt x="235" y="319"/>
                    </a:cubicBezTo>
                    <a:cubicBezTo>
                      <a:pt x="246" y="320"/>
                      <a:pt x="256" y="322"/>
                      <a:pt x="266" y="323"/>
                    </a:cubicBezTo>
                    <a:cubicBezTo>
                      <a:pt x="269" y="314"/>
                      <a:pt x="273" y="306"/>
                      <a:pt x="275" y="298"/>
                    </a:cubicBezTo>
                    <a:cubicBezTo>
                      <a:pt x="276" y="294"/>
                      <a:pt x="275" y="289"/>
                      <a:pt x="275" y="285"/>
                    </a:cubicBezTo>
                    <a:cubicBezTo>
                      <a:pt x="275" y="279"/>
                      <a:pt x="275" y="274"/>
                      <a:pt x="275" y="269"/>
                    </a:cubicBezTo>
                    <a:cubicBezTo>
                      <a:pt x="277" y="269"/>
                      <a:pt x="279" y="269"/>
                      <a:pt x="281" y="269"/>
                    </a:cubicBezTo>
                    <a:cubicBezTo>
                      <a:pt x="281" y="277"/>
                      <a:pt x="281" y="285"/>
                      <a:pt x="282" y="293"/>
                    </a:cubicBezTo>
                    <a:cubicBezTo>
                      <a:pt x="282" y="299"/>
                      <a:pt x="282" y="305"/>
                      <a:pt x="285" y="310"/>
                    </a:cubicBezTo>
                    <a:cubicBezTo>
                      <a:pt x="287" y="313"/>
                      <a:pt x="290" y="316"/>
                      <a:pt x="288" y="321"/>
                    </a:cubicBezTo>
                    <a:cubicBezTo>
                      <a:pt x="294" y="321"/>
                      <a:pt x="299" y="321"/>
                      <a:pt x="305" y="321"/>
                    </a:cubicBezTo>
                    <a:cubicBezTo>
                      <a:pt x="305" y="319"/>
                      <a:pt x="305" y="317"/>
                      <a:pt x="305" y="314"/>
                    </a:cubicBezTo>
                    <a:cubicBezTo>
                      <a:pt x="305" y="274"/>
                      <a:pt x="305" y="234"/>
                      <a:pt x="305" y="194"/>
                    </a:cubicBezTo>
                    <a:cubicBezTo>
                      <a:pt x="305" y="190"/>
                      <a:pt x="306" y="187"/>
                      <a:pt x="310" y="185"/>
                    </a:cubicBezTo>
                    <a:cubicBezTo>
                      <a:pt x="321" y="176"/>
                      <a:pt x="332" y="167"/>
                      <a:pt x="343" y="158"/>
                    </a:cubicBezTo>
                    <a:cubicBezTo>
                      <a:pt x="345" y="157"/>
                      <a:pt x="348" y="156"/>
                      <a:pt x="350" y="156"/>
                    </a:cubicBezTo>
                    <a:cubicBezTo>
                      <a:pt x="375" y="156"/>
                      <a:pt x="400" y="156"/>
                      <a:pt x="425" y="156"/>
                    </a:cubicBezTo>
                    <a:cubicBezTo>
                      <a:pt x="426" y="156"/>
                      <a:pt x="427" y="156"/>
                      <a:pt x="429" y="157"/>
                    </a:cubicBezTo>
                    <a:cubicBezTo>
                      <a:pt x="429" y="187"/>
                      <a:pt x="429" y="217"/>
                      <a:pt x="429" y="248"/>
                    </a:cubicBezTo>
                    <a:cubicBezTo>
                      <a:pt x="437" y="248"/>
                      <a:pt x="445" y="248"/>
                      <a:pt x="454" y="248"/>
                    </a:cubicBezTo>
                    <a:cubicBezTo>
                      <a:pt x="459" y="248"/>
                      <a:pt x="464" y="252"/>
                      <a:pt x="465" y="258"/>
                    </a:cubicBezTo>
                    <a:cubicBezTo>
                      <a:pt x="472" y="258"/>
                      <a:pt x="480" y="258"/>
                      <a:pt x="487" y="258"/>
                    </a:cubicBezTo>
                    <a:cubicBezTo>
                      <a:pt x="489" y="259"/>
                      <a:pt x="492" y="260"/>
                      <a:pt x="494" y="261"/>
                    </a:cubicBezTo>
                    <a:cubicBezTo>
                      <a:pt x="499" y="265"/>
                      <a:pt x="503" y="270"/>
                      <a:pt x="507" y="274"/>
                    </a:cubicBezTo>
                    <a:cubicBezTo>
                      <a:pt x="511" y="277"/>
                      <a:pt x="515" y="280"/>
                      <a:pt x="513" y="287"/>
                    </a:cubicBezTo>
                    <a:cubicBezTo>
                      <a:pt x="517" y="287"/>
                      <a:pt x="520" y="287"/>
                      <a:pt x="525" y="287"/>
                    </a:cubicBezTo>
                    <a:cubicBezTo>
                      <a:pt x="525" y="295"/>
                      <a:pt x="525" y="303"/>
                      <a:pt x="525" y="311"/>
                    </a:cubicBezTo>
                    <a:cubicBezTo>
                      <a:pt x="524" y="314"/>
                      <a:pt x="525" y="316"/>
                      <a:pt x="529" y="314"/>
                    </a:cubicBezTo>
                    <a:cubicBezTo>
                      <a:pt x="529" y="310"/>
                      <a:pt x="529" y="306"/>
                      <a:pt x="529" y="301"/>
                    </a:cubicBezTo>
                    <a:cubicBezTo>
                      <a:pt x="534" y="301"/>
                      <a:pt x="538" y="301"/>
                      <a:pt x="543" y="301"/>
                    </a:cubicBezTo>
                    <a:cubicBezTo>
                      <a:pt x="543" y="238"/>
                      <a:pt x="543" y="176"/>
                      <a:pt x="543" y="112"/>
                    </a:cubicBezTo>
                    <a:cubicBezTo>
                      <a:pt x="549" y="112"/>
                      <a:pt x="554" y="112"/>
                      <a:pt x="560" y="112"/>
                    </a:cubicBezTo>
                    <a:cubicBezTo>
                      <a:pt x="560" y="109"/>
                      <a:pt x="560" y="106"/>
                      <a:pt x="561" y="103"/>
                    </a:cubicBezTo>
                    <a:cubicBezTo>
                      <a:pt x="575" y="103"/>
                      <a:pt x="589" y="103"/>
                      <a:pt x="604" y="103"/>
                    </a:cubicBezTo>
                    <a:cubicBezTo>
                      <a:pt x="604" y="106"/>
                      <a:pt x="604" y="109"/>
                      <a:pt x="604" y="111"/>
                    </a:cubicBezTo>
                    <a:cubicBezTo>
                      <a:pt x="608" y="112"/>
                      <a:pt x="612" y="113"/>
                      <a:pt x="615" y="115"/>
                    </a:cubicBezTo>
                    <a:cubicBezTo>
                      <a:pt x="620" y="119"/>
                      <a:pt x="621" y="123"/>
                      <a:pt x="621" y="129"/>
                    </a:cubicBezTo>
                    <a:cubicBezTo>
                      <a:pt x="620" y="149"/>
                      <a:pt x="620" y="170"/>
                      <a:pt x="620" y="190"/>
                    </a:cubicBezTo>
                    <a:cubicBezTo>
                      <a:pt x="620" y="191"/>
                      <a:pt x="621" y="192"/>
                      <a:pt x="622" y="193"/>
                    </a:cubicBezTo>
                    <a:cubicBezTo>
                      <a:pt x="622" y="190"/>
                      <a:pt x="622" y="187"/>
                      <a:pt x="622" y="184"/>
                    </a:cubicBezTo>
                    <a:cubicBezTo>
                      <a:pt x="624" y="184"/>
                      <a:pt x="626" y="183"/>
                      <a:pt x="628" y="183"/>
                    </a:cubicBezTo>
                    <a:cubicBezTo>
                      <a:pt x="628" y="176"/>
                      <a:pt x="628" y="170"/>
                      <a:pt x="628" y="163"/>
                    </a:cubicBezTo>
                    <a:cubicBezTo>
                      <a:pt x="630" y="163"/>
                      <a:pt x="632" y="163"/>
                      <a:pt x="634" y="163"/>
                    </a:cubicBezTo>
                    <a:cubicBezTo>
                      <a:pt x="634" y="170"/>
                      <a:pt x="634" y="176"/>
                      <a:pt x="634" y="183"/>
                    </a:cubicBezTo>
                    <a:cubicBezTo>
                      <a:pt x="639" y="183"/>
                      <a:pt x="643" y="183"/>
                      <a:pt x="647" y="183"/>
                    </a:cubicBezTo>
                    <a:cubicBezTo>
                      <a:pt x="647" y="187"/>
                      <a:pt x="648" y="190"/>
                      <a:pt x="648" y="193"/>
                    </a:cubicBezTo>
                    <a:cubicBezTo>
                      <a:pt x="653" y="193"/>
                      <a:pt x="659" y="193"/>
                      <a:pt x="665" y="193"/>
                    </a:cubicBezTo>
                    <a:cubicBezTo>
                      <a:pt x="665" y="196"/>
                      <a:pt x="666" y="197"/>
                      <a:pt x="666" y="199"/>
                    </a:cubicBezTo>
                    <a:cubicBezTo>
                      <a:pt x="676" y="199"/>
                      <a:pt x="686" y="199"/>
                      <a:pt x="697" y="199"/>
                    </a:cubicBezTo>
                    <a:cubicBezTo>
                      <a:pt x="697" y="181"/>
                      <a:pt x="697" y="164"/>
                      <a:pt x="697" y="145"/>
                    </a:cubicBezTo>
                    <a:cubicBezTo>
                      <a:pt x="703" y="145"/>
                      <a:pt x="708" y="145"/>
                      <a:pt x="714" y="145"/>
                    </a:cubicBezTo>
                    <a:cubicBezTo>
                      <a:pt x="714" y="142"/>
                      <a:pt x="714" y="140"/>
                      <a:pt x="714" y="137"/>
                    </a:cubicBezTo>
                    <a:cubicBezTo>
                      <a:pt x="737" y="137"/>
                      <a:pt x="759" y="137"/>
                      <a:pt x="782" y="137"/>
                    </a:cubicBezTo>
                    <a:cubicBezTo>
                      <a:pt x="782" y="139"/>
                      <a:pt x="782" y="142"/>
                      <a:pt x="783" y="145"/>
                    </a:cubicBezTo>
                    <a:cubicBezTo>
                      <a:pt x="789" y="145"/>
                      <a:pt x="796" y="145"/>
                      <a:pt x="802" y="145"/>
                    </a:cubicBezTo>
                    <a:cubicBezTo>
                      <a:pt x="805" y="146"/>
                      <a:pt x="807" y="147"/>
                      <a:pt x="809" y="149"/>
                    </a:cubicBezTo>
                    <a:cubicBezTo>
                      <a:pt x="819" y="158"/>
                      <a:pt x="823" y="170"/>
                      <a:pt x="821" y="184"/>
                    </a:cubicBezTo>
                    <a:cubicBezTo>
                      <a:pt x="820" y="190"/>
                      <a:pt x="821" y="197"/>
                      <a:pt x="821" y="204"/>
                    </a:cubicBezTo>
                    <a:cubicBezTo>
                      <a:pt x="830" y="204"/>
                      <a:pt x="839" y="204"/>
                      <a:pt x="849" y="204"/>
                    </a:cubicBezTo>
                    <a:cubicBezTo>
                      <a:pt x="849" y="140"/>
                      <a:pt x="849" y="77"/>
                      <a:pt x="849" y="13"/>
                    </a:cubicBezTo>
                    <a:cubicBezTo>
                      <a:pt x="858" y="13"/>
                      <a:pt x="867" y="13"/>
                      <a:pt x="876" y="13"/>
                    </a:cubicBezTo>
                    <a:cubicBezTo>
                      <a:pt x="876" y="9"/>
                      <a:pt x="876" y="5"/>
                      <a:pt x="876" y="1"/>
                    </a:cubicBezTo>
                    <a:cubicBezTo>
                      <a:pt x="878" y="0"/>
                      <a:pt x="880" y="0"/>
                      <a:pt x="881" y="0"/>
                    </a:cubicBezTo>
                    <a:cubicBezTo>
                      <a:pt x="898" y="0"/>
                      <a:pt x="914" y="0"/>
                      <a:pt x="931" y="0"/>
                    </a:cubicBezTo>
                    <a:cubicBezTo>
                      <a:pt x="933" y="0"/>
                      <a:pt x="936" y="1"/>
                      <a:pt x="938" y="2"/>
                    </a:cubicBezTo>
                    <a:cubicBezTo>
                      <a:pt x="948" y="9"/>
                      <a:pt x="959" y="16"/>
                      <a:pt x="969" y="22"/>
                    </a:cubicBezTo>
                    <a:cubicBezTo>
                      <a:pt x="973" y="24"/>
                      <a:pt x="974" y="26"/>
                      <a:pt x="974" y="30"/>
                    </a:cubicBezTo>
                    <a:cubicBezTo>
                      <a:pt x="974" y="103"/>
                      <a:pt x="974" y="176"/>
                      <a:pt x="974" y="248"/>
                    </a:cubicBezTo>
                    <a:cubicBezTo>
                      <a:pt x="974" y="251"/>
                      <a:pt x="974" y="253"/>
                      <a:pt x="974" y="256"/>
                    </a:cubicBezTo>
                    <a:cubicBezTo>
                      <a:pt x="980" y="256"/>
                      <a:pt x="986" y="257"/>
                      <a:pt x="992" y="256"/>
                    </a:cubicBezTo>
                    <a:cubicBezTo>
                      <a:pt x="997" y="256"/>
                      <a:pt x="1000" y="257"/>
                      <a:pt x="999" y="263"/>
                    </a:cubicBezTo>
                    <a:cubicBezTo>
                      <a:pt x="999" y="265"/>
                      <a:pt x="999" y="267"/>
                      <a:pt x="999" y="270"/>
                    </a:cubicBezTo>
                    <a:cubicBezTo>
                      <a:pt x="1001" y="270"/>
                      <a:pt x="1003" y="270"/>
                      <a:pt x="1005" y="270"/>
                    </a:cubicBezTo>
                    <a:cubicBezTo>
                      <a:pt x="1005" y="267"/>
                      <a:pt x="1005" y="265"/>
                      <a:pt x="1005" y="263"/>
                    </a:cubicBezTo>
                    <a:cubicBezTo>
                      <a:pt x="1005" y="220"/>
                      <a:pt x="1005" y="178"/>
                      <a:pt x="1005" y="135"/>
                    </a:cubicBezTo>
                    <a:cubicBezTo>
                      <a:pt x="1005" y="131"/>
                      <a:pt x="1006" y="129"/>
                      <a:pt x="1010" y="129"/>
                    </a:cubicBezTo>
                    <a:cubicBezTo>
                      <a:pt x="1010" y="126"/>
                      <a:pt x="1010" y="124"/>
                      <a:pt x="1011" y="122"/>
                    </a:cubicBezTo>
                    <a:cubicBezTo>
                      <a:pt x="1013" y="122"/>
                      <a:pt x="1015" y="121"/>
                      <a:pt x="1017" y="121"/>
                    </a:cubicBezTo>
                    <a:cubicBezTo>
                      <a:pt x="1017" y="118"/>
                      <a:pt x="1017" y="115"/>
                      <a:pt x="1017" y="111"/>
                    </a:cubicBezTo>
                    <a:cubicBezTo>
                      <a:pt x="1044" y="111"/>
                      <a:pt x="1071" y="111"/>
                      <a:pt x="1098" y="111"/>
                    </a:cubicBezTo>
                    <a:cubicBezTo>
                      <a:pt x="1098" y="117"/>
                      <a:pt x="1098" y="123"/>
                      <a:pt x="1098" y="129"/>
                    </a:cubicBezTo>
                    <a:cubicBezTo>
                      <a:pt x="1101" y="129"/>
                      <a:pt x="1102" y="129"/>
                      <a:pt x="1105" y="130"/>
                    </a:cubicBezTo>
                    <a:cubicBezTo>
                      <a:pt x="1105" y="132"/>
                      <a:pt x="1105" y="134"/>
                      <a:pt x="1106" y="137"/>
                    </a:cubicBezTo>
                    <a:cubicBezTo>
                      <a:pt x="1115" y="137"/>
                      <a:pt x="1125" y="137"/>
                      <a:pt x="1136" y="137"/>
                    </a:cubicBezTo>
                    <a:cubicBezTo>
                      <a:pt x="1136" y="134"/>
                      <a:pt x="1136" y="132"/>
                      <a:pt x="1136" y="130"/>
                    </a:cubicBezTo>
                    <a:cubicBezTo>
                      <a:pt x="1136" y="110"/>
                      <a:pt x="1136" y="90"/>
                      <a:pt x="1135" y="69"/>
                    </a:cubicBezTo>
                    <a:cubicBezTo>
                      <a:pt x="1135" y="66"/>
                      <a:pt x="1136" y="64"/>
                      <a:pt x="1139" y="62"/>
                    </a:cubicBezTo>
                    <a:cubicBezTo>
                      <a:pt x="1146" y="57"/>
                      <a:pt x="1153" y="52"/>
                      <a:pt x="1160" y="48"/>
                    </a:cubicBezTo>
                    <a:cubicBezTo>
                      <a:pt x="1165" y="46"/>
                      <a:pt x="1165" y="42"/>
                      <a:pt x="1165" y="37"/>
                    </a:cubicBezTo>
                    <a:cubicBezTo>
                      <a:pt x="1164" y="34"/>
                      <a:pt x="1165" y="32"/>
                      <a:pt x="1169" y="32"/>
                    </a:cubicBezTo>
                    <a:cubicBezTo>
                      <a:pt x="1203" y="32"/>
                      <a:pt x="1236" y="32"/>
                      <a:pt x="1269" y="32"/>
                    </a:cubicBezTo>
                    <a:cubicBezTo>
                      <a:pt x="1270" y="32"/>
                      <a:pt x="1271" y="32"/>
                      <a:pt x="1272" y="32"/>
                    </a:cubicBezTo>
                    <a:cubicBezTo>
                      <a:pt x="1270" y="48"/>
                      <a:pt x="1284" y="55"/>
                      <a:pt x="1291" y="66"/>
                    </a:cubicBezTo>
                    <a:cubicBezTo>
                      <a:pt x="1292" y="68"/>
                      <a:pt x="1293" y="70"/>
                      <a:pt x="1293" y="72"/>
                    </a:cubicBezTo>
                    <a:cubicBezTo>
                      <a:pt x="1293" y="120"/>
                      <a:pt x="1293" y="167"/>
                      <a:pt x="1293" y="215"/>
                    </a:cubicBezTo>
                    <a:cubicBezTo>
                      <a:pt x="1293" y="216"/>
                      <a:pt x="1293" y="218"/>
                      <a:pt x="1293" y="219"/>
                    </a:cubicBezTo>
                    <a:cubicBezTo>
                      <a:pt x="1294" y="219"/>
                      <a:pt x="1294" y="219"/>
                      <a:pt x="1295" y="219"/>
                    </a:cubicBezTo>
                    <a:cubicBezTo>
                      <a:pt x="1296" y="217"/>
                      <a:pt x="1296" y="215"/>
                      <a:pt x="1297" y="213"/>
                    </a:cubicBezTo>
                    <a:cubicBezTo>
                      <a:pt x="1303" y="211"/>
                      <a:pt x="1309" y="208"/>
                      <a:pt x="1316" y="206"/>
                    </a:cubicBezTo>
                    <a:cubicBezTo>
                      <a:pt x="1316" y="202"/>
                      <a:pt x="1316" y="197"/>
                      <a:pt x="1317" y="192"/>
                    </a:cubicBezTo>
                    <a:cubicBezTo>
                      <a:pt x="1317" y="191"/>
                      <a:pt x="1318" y="190"/>
                      <a:pt x="1319" y="188"/>
                    </a:cubicBezTo>
                    <a:cubicBezTo>
                      <a:pt x="1320" y="190"/>
                      <a:pt x="1321" y="191"/>
                      <a:pt x="1321" y="192"/>
                    </a:cubicBezTo>
                    <a:cubicBezTo>
                      <a:pt x="1321" y="197"/>
                      <a:pt x="1321" y="202"/>
                      <a:pt x="1321" y="207"/>
                    </a:cubicBezTo>
                    <a:cubicBezTo>
                      <a:pt x="1337" y="207"/>
                      <a:pt x="1352" y="207"/>
                      <a:pt x="1368" y="207"/>
                    </a:cubicBezTo>
                    <a:cubicBezTo>
                      <a:pt x="1369" y="212"/>
                      <a:pt x="1369" y="216"/>
                      <a:pt x="1369" y="220"/>
                    </a:cubicBezTo>
                    <a:cubicBezTo>
                      <a:pt x="1374" y="220"/>
                      <a:pt x="1379" y="220"/>
                      <a:pt x="1385" y="220"/>
                    </a:cubicBezTo>
                    <a:cubicBezTo>
                      <a:pt x="1385" y="231"/>
                      <a:pt x="1385" y="241"/>
                      <a:pt x="1385" y="252"/>
                    </a:cubicBezTo>
                    <a:cubicBezTo>
                      <a:pt x="1401" y="252"/>
                      <a:pt x="1416" y="252"/>
                      <a:pt x="1433" y="252"/>
                    </a:cubicBezTo>
                    <a:cubicBezTo>
                      <a:pt x="1433" y="249"/>
                      <a:pt x="1433" y="245"/>
                      <a:pt x="1433" y="242"/>
                    </a:cubicBezTo>
                    <a:cubicBezTo>
                      <a:pt x="1433" y="230"/>
                      <a:pt x="1433" y="218"/>
                      <a:pt x="1433" y="206"/>
                    </a:cubicBezTo>
                    <a:cubicBezTo>
                      <a:pt x="1433" y="204"/>
                      <a:pt x="1432" y="201"/>
                      <a:pt x="1436" y="200"/>
                    </a:cubicBezTo>
                    <a:cubicBezTo>
                      <a:pt x="1437" y="200"/>
                      <a:pt x="1437" y="196"/>
                      <a:pt x="1438" y="193"/>
                    </a:cubicBezTo>
                    <a:cubicBezTo>
                      <a:pt x="1439" y="193"/>
                      <a:pt x="1441" y="193"/>
                      <a:pt x="1443" y="193"/>
                    </a:cubicBezTo>
                    <a:cubicBezTo>
                      <a:pt x="1463" y="193"/>
                      <a:pt x="1483" y="193"/>
                      <a:pt x="1504" y="193"/>
                    </a:cubicBezTo>
                    <a:cubicBezTo>
                      <a:pt x="1506" y="193"/>
                      <a:pt x="1510" y="194"/>
                      <a:pt x="1512" y="195"/>
                    </a:cubicBezTo>
                    <a:cubicBezTo>
                      <a:pt x="1523" y="202"/>
                      <a:pt x="1534" y="209"/>
                      <a:pt x="1545" y="216"/>
                    </a:cubicBezTo>
                    <a:cubicBezTo>
                      <a:pt x="1548" y="217"/>
                      <a:pt x="1549" y="219"/>
                      <a:pt x="1549" y="223"/>
                    </a:cubicBezTo>
                    <a:cubicBezTo>
                      <a:pt x="1549" y="237"/>
                      <a:pt x="1549" y="252"/>
                      <a:pt x="1549" y="267"/>
                    </a:cubicBezTo>
                    <a:cubicBezTo>
                      <a:pt x="1549" y="269"/>
                      <a:pt x="1550" y="270"/>
                      <a:pt x="1551" y="272"/>
                    </a:cubicBezTo>
                    <a:cubicBezTo>
                      <a:pt x="1552" y="270"/>
                      <a:pt x="1553" y="269"/>
                      <a:pt x="1553" y="267"/>
                    </a:cubicBezTo>
                    <a:cubicBezTo>
                      <a:pt x="1554" y="265"/>
                      <a:pt x="1553" y="264"/>
                      <a:pt x="1553" y="261"/>
                    </a:cubicBezTo>
                    <a:cubicBezTo>
                      <a:pt x="1557" y="261"/>
                      <a:pt x="1560" y="261"/>
                      <a:pt x="1564" y="261"/>
                    </a:cubicBezTo>
                    <a:cubicBezTo>
                      <a:pt x="1564" y="258"/>
                      <a:pt x="1564" y="255"/>
                      <a:pt x="1564" y="252"/>
                    </a:cubicBezTo>
                    <a:cubicBezTo>
                      <a:pt x="1566" y="252"/>
                      <a:pt x="1568" y="251"/>
                      <a:pt x="1569" y="251"/>
                    </a:cubicBezTo>
                    <a:cubicBezTo>
                      <a:pt x="1587" y="251"/>
                      <a:pt x="1604" y="251"/>
                      <a:pt x="1621" y="252"/>
                    </a:cubicBezTo>
                    <a:cubicBezTo>
                      <a:pt x="1623" y="252"/>
                      <a:pt x="1626" y="253"/>
                      <a:pt x="1628" y="254"/>
                    </a:cubicBezTo>
                    <a:cubicBezTo>
                      <a:pt x="1632" y="256"/>
                      <a:pt x="1634" y="260"/>
                      <a:pt x="1638" y="262"/>
                    </a:cubicBezTo>
                    <a:cubicBezTo>
                      <a:pt x="1648" y="267"/>
                      <a:pt x="1650" y="275"/>
                      <a:pt x="1649" y="285"/>
                    </a:cubicBezTo>
                    <a:cubicBezTo>
                      <a:pt x="1648" y="295"/>
                      <a:pt x="1649" y="306"/>
                      <a:pt x="1649" y="316"/>
                    </a:cubicBezTo>
                    <a:cubicBezTo>
                      <a:pt x="1653" y="316"/>
                      <a:pt x="1656" y="316"/>
                      <a:pt x="1660" y="316"/>
                    </a:cubicBezTo>
                    <a:cubicBezTo>
                      <a:pt x="1660" y="304"/>
                      <a:pt x="1660" y="292"/>
                      <a:pt x="1660" y="279"/>
                    </a:cubicBezTo>
                    <a:cubicBezTo>
                      <a:pt x="1666" y="279"/>
                      <a:pt x="1671" y="279"/>
                      <a:pt x="1677" y="279"/>
                    </a:cubicBezTo>
                    <a:cubicBezTo>
                      <a:pt x="1677" y="242"/>
                      <a:pt x="1677" y="206"/>
                      <a:pt x="1677" y="168"/>
                    </a:cubicBezTo>
                    <a:cubicBezTo>
                      <a:pt x="1685" y="168"/>
                      <a:pt x="1692" y="168"/>
                      <a:pt x="1700" y="168"/>
                    </a:cubicBezTo>
                    <a:cubicBezTo>
                      <a:pt x="1700" y="164"/>
                      <a:pt x="1700" y="160"/>
                      <a:pt x="1701" y="156"/>
                    </a:cubicBezTo>
                    <a:cubicBezTo>
                      <a:pt x="1718" y="156"/>
                      <a:pt x="1735" y="156"/>
                      <a:pt x="1753" y="156"/>
                    </a:cubicBezTo>
                    <a:cubicBezTo>
                      <a:pt x="1753" y="160"/>
                      <a:pt x="1753" y="164"/>
                      <a:pt x="1753" y="169"/>
                    </a:cubicBezTo>
                    <a:cubicBezTo>
                      <a:pt x="1758" y="169"/>
                      <a:pt x="1763" y="169"/>
                      <a:pt x="1768" y="169"/>
                    </a:cubicBezTo>
                    <a:cubicBezTo>
                      <a:pt x="1768" y="184"/>
                      <a:pt x="1768" y="197"/>
                      <a:pt x="1768" y="212"/>
                    </a:cubicBezTo>
                    <a:cubicBezTo>
                      <a:pt x="1778" y="212"/>
                      <a:pt x="1787" y="212"/>
                      <a:pt x="1796" y="212"/>
                    </a:cubicBezTo>
                    <a:cubicBezTo>
                      <a:pt x="1798" y="212"/>
                      <a:pt x="1800" y="214"/>
                      <a:pt x="1802" y="215"/>
                    </a:cubicBezTo>
                    <a:cubicBezTo>
                      <a:pt x="1802" y="216"/>
                      <a:pt x="1802" y="216"/>
                      <a:pt x="1802" y="217"/>
                    </a:cubicBezTo>
                    <a:cubicBezTo>
                      <a:pt x="1813" y="217"/>
                      <a:pt x="1825" y="217"/>
                      <a:pt x="1836" y="217"/>
                    </a:cubicBezTo>
                    <a:cubicBezTo>
                      <a:pt x="1842" y="216"/>
                      <a:pt x="1846" y="218"/>
                      <a:pt x="1851" y="221"/>
                    </a:cubicBezTo>
                    <a:cubicBezTo>
                      <a:pt x="1858" y="226"/>
                      <a:pt x="1863" y="232"/>
                      <a:pt x="1861" y="241"/>
                    </a:cubicBezTo>
                    <a:cubicBezTo>
                      <a:pt x="1861" y="241"/>
                      <a:pt x="1861" y="243"/>
                      <a:pt x="1861" y="243"/>
                    </a:cubicBezTo>
                    <a:cubicBezTo>
                      <a:pt x="1861" y="244"/>
                      <a:pt x="1862" y="244"/>
                      <a:pt x="1863" y="245"/>
                    </a:cubicBezTo>
                    <a:cubicBezTo>
                      <a:pt x="1863" y="243"/>
                      <a:pt x="1864" y="241"/>
                      <a:pt x="1864" y="240"/>
                    </a:cubicBezTo>
                    <a:cubicBezTo>
                      <a:pt x="1864" y="228"/>
                      <a:pt x="1864" y="217"/>
                      <a:pt x="1864" y="205"/>
                    </a:cubicBezTo>
                    <a:cubicBezTo>
                      <a:pt x="1864" y="204"/>
                      <a:pt x="1864" y="204"/>
                      <a:pt x="1864" y="203"/>
                    </a:cubicBezTo>
                    <a:cubicBezTo>
                      <a:pt x="1860" y="199"/>
                      <a:pt x="1864" y="195"/>
                      <a:pt x="1864" y="190"/>
                    </a:cubicBezTo>
                    <a:cubicBezTo>
                      <a:pt x="1873" y="190"/>
                      <a:pt x="1881" y="190"/>
                      <a:pt x="1889" y="190"/>
                    </a:cubicBezTo>
                    <a:cubicBezTo>
                      <a:pt x="1889" y="192"/>
                      <a:pt x="1890" y="194"/>
                      <a:pt x="1890" y="196"/>
                    </a:cubicBezTo>
                    <a:cubicBezTo>
                      <a:pt x="1898" y="196"/>
                      <a:pt x="1905" y="196"/>
                      <a:pt x="1913" y="196"/>
                    </a:cubicBezTo>
                    <a:cubicBezTo>
                      <a:pt x="1908" y="208"/>
                      <a:pt x="1911" y="220"/>
                      <a:pt x="1910" y="232"/>
                    </a:cubicBezTo>
                    <a:cubicBezTo>
                      <a:pt x="1910" y="247"/>
                      <a:pt x="1910" y="261"/>
                      <a:pt x="1910" y="276"/>
                    </a:cubicBezTo>
                    <a:cubicBezTo>
                      <a:pt x="1920" y="276"/>
                      <a:pt x="1929" y="276"/>
                      <a:pt x="1938" y="276"/>
                    </a:cubicBezTo>
                    <a:cubicBezTo>
                      <a:pt x="1938" y="323"/>
                      <a:pt x="1938" y="369"/>
                      <a:pt x="1938" y="416"/>
                    </a:cubicBezTo>
                    <a:cubicBezTo>
                      <a:pt x="1292" y="416"/>
                      <a:pt x="646" y="416"/>
                      <a:pt x="0" y="41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" name="Freeform 5"/>
              <p:cNvSpPr>
                <a:spLocks/>
              </p:cNvSpPr>
              <p:nvPr userDrawn="1"/>
            </p:nvSpPr>
            <p:spPr bwMode="auto">
              <a:xfrm>
                <a:off x="4676172" y="5850025"/>
                <a:ext cx="4672965" cy="1007975"/>
              </a:xfrm>
              <a:custGeom>
                <a:avLst/>
                <a:gdLst>
                  <a:gd name="T0" fmla="*/ 0 w 1938"/>
                  <a:gd name="T1" fmla="*/ 332 h 416"/>
                  <a:gd name="T2" fmla="*/ 14 w 1938"/>
                  <a:gd name="T3" fmla="*/ 299 h 416"/>
                  <a:gd name="T4" fmla="*/ 49 w 1938"/>
                  <a:gd name="T5" fmla="*/ 167 h 416"/>
                  <a:gd name="T6" fmla="*/ 80 w 1938"/>
                  <a:gd name="T7" fmla="*/ 100 h 416"/>
                  <a:gd name="T8" fmla="*/ 91 w 1938"/>
                  <a:gd name="T9" fmla="*/ 149 h 416"/>
                  <a:gd name="T10" fmla="*/ 137 w 1938"/>
                  <a:gd name="T11" fmla="*/ 167 h 416"/>
                  <a:gd name="T12" fmla="*/ 154 w 1938"/>
                  <a:gd name="T13" fmla="*/ 233 h 416"/>
                  <a:gd name="T14" fmla="*/ 200 w 1938"/>
                  <a:gd name="T15" fmla="*/ 244 h 416"/>
                  <a:gd name="T16" fmla="*/ 226 w 1938"/>
                  <a:gd name="T17" fmla="*/ 320 h 416"/>
                  <a:gd name="T18" fmla="*/ 235 w 1938"/>
                  <a:gd name="T19" fmla="*/ 319 h 416"/>
                  <a:gd name="T20" fmla="*/ 275 w 1938"/>
                  <a:gd name="T21" fmla="*/ 285 h 416"/>
                  <a:gd name="T22" fmla="*/ 282 w 1938"/>
                  <a:gd name="T23" fmla="*/ 293 h 416"/>
                  <a:gd name="T24" fmla="*/ 305 w 1938"/>
                  <a:gd name="T25" fmla="*/ 321 h 416"/>
                  <a:gd name="T26" fmla="*/ 310 w 1938"/>
                  <a:gd name="T27" fmla="*/ 185 h 416"/>
                  <a:gd name="T28" fmla="*/ 425 w 1938"/>
                  <a:gd name="T29" fmla="*/ 156 h 416"/>
                  <a:gd name="T30" fmla="*/ 454 w 1938"/>
                  <a:gd name="T31" fmla="*/ 248 h 416"/>
                  <a:gd name="T32" fmla="*/ 494 w 1938"/>
                  <a:gd name="T33" fmla="*/ 261 h 416"/>
                  <a:gd name="T34" fmla="*/ 525 w 1938"/>
                  <a:gd name="T35" fmla="*/ 287 h 416"/>
                  <a:gd name="T36" fmla="*/ 529 w 1938"/>
                  <a:gd name="T37" fmla="*/ 301 h 416"/>
                  <a:gd name="T38" fmla="*/ 560 w 1938"/>
                  <a:gd name="T39" fmla="*/ 112 h 416"/>
                  <a:gd name="T40" fmla="*/ 604 w 1938"/>
                  <a:gd name="T41" fmla="*/ 111 h 416"/>
                  <a:gd name="T42" fmla="*/ 620 w 1938"/>
                  <a:gd name="T43" fmla="*/ 190 h 416"/>
                  <a:gd name="T44" fmla="*/ 628 w 1938"/>
                  <a:gd name="T45" fmla="*/ 183 h 416"/>
                  <a:gd name="T46" fmla="*/ 634 w 1938"/>
                  <a:gd name="T47" fmla="*/ 183 h 416"/>
                  <a:gd name="T48" fmla="*/ 665 w 1938"/>
                  <a:gd name="T49" fmla="*/ 193 h 416"/>
                  <a:gd name="T50" fmla="*/ 697 w 1938"/>
                  <a:gd name="T51" fmla="*/ 145 h 416"/>
                  <a:gd name="T52" fmla="*/ 782 w 1938"/>
                  <a:gd name="T53" fmla="*/ 137 h 416"/>
                  <a:gd name="T54" fmla="*/ 809 w 1938"/>
                  <a:gd name="T55" fmla="*/ 149 h 416"/>
                  <a:gd name="T56" fmla="*/ 849 w 1938"/>
                  <a:gd name="T57" fmla="*/ 204 h 416"/>
                  <a:gd name="T58" fmla="*/ 876 w 1938"/>
                  <a:gd name="T59" fmla="*/ 1 h 416"/>
                  <a:gd name="T60" fmla="*/ 938 w 1938"/>
                  <a:gd name="T61" fmla="*/ 2 h 416"/>
                  <a:gd name="T62" fmla="*/ 974 w 1938"/>
                  <a:gd name="T63" fmla="*/ 248 h 416"/>
                  <a:gd name="T64" fmla="*/ 999 w 1938"/>
                  <a:gd name="T65" fmla="*/ 263 h 416"/>
                  <a:gd name="T66" fmla="*/ 1005 w 1938"/>
                  <a:gd name="T67" fmla="*/ 263 h 416"/>
                  <a:gd name="T68" fmla="*/ 1011 w 1938"/>
                  <a:gd name="T69" fmla="*/ 122 h 416"/>
                  <a:gd name="T70" fmla="*/ 1098 w 1938"/>
                  <a:gd name="T71" fmla="*/ 111 h 416"/>
                  <a:gd name="T72" fmla="*/ 1106 w 1938"/>
                  <a:gd name="T73" fmla="*/ 137 h 416"/>
                  <a:gd name="T74" fmla="*/ 1135 w 1938"/>
                  <a:gd name="T75" fmla="*/ 69 h 416"/>
                  <a:gd name="T76" fmla="*/ 1165 w 1938"/>
                  <a:gd name="T77" fmla="*/ 37 h 416"/>
                  <a:gd name="T78" fmla="*/ 1272 w 1938"/>
                  <a:gd name="T79" fmla="*/ 32 h 416"/>
                  <a:gd name="T80" fmla="*/ 1293 w 1938"/>
                  <a:gd name="T81" fmla="*/ 215 h 416"/>
                  <a:gd name="T82" fmla="*/ 1297 w 1938"/>
                  <a:gd name="T83" fmla="*/ 213 h 416"/>
                  <a:gd name="T84" fmla="*/ 1319 w 1938"/>
                  <a:gd name="T85" fmla="*/ 188 h 416"/>
                  <a:gd name="T86" fmla="*/ 1368 w 1938"/>
                  <a:gd name="T87" fmla="*/ 207 h 416"/>
                  <a:gd name="T88" fmla="*/ 1385 w 1938"/>
                  <a:gd name="T89" fmla="*/ 252 h 416"/>
                  <a:gd name="T90" fmla="*/ 1433 w 1938"/>
                  <a:gd name="T91" fmla="*/ 206 h 416"/>
                  <a:gd name="T92" fmla="*/ 1443 w 1938"/>
                  <a:gd name="T93" fmla="*/ 193 h 416"/>
                  <a:gd name="T94" fmla="*/ 1545 w 1938"/>
                  <a:gd name="T95" fmla="*/ 216 h 416"/>
                  <a:gd name="T96" fmla="*/ 1551 w 1938"/>
                  <a:gd name="T97" fmla="*/ 272 h 416"/>
                  <a:gd name="T98" fmla="*/ 1564 w 1938"/>
                  <a:gd name="T99" fmla="*/ 261 h 416"/>
                  <a:gd name="T100" fmla="*/ 1621 w 1938"/>
                  <a:gd name="T101" fmla="*/ 252 h 416"/>
                  <a:gd name="T102" fmla="*/ 1649 w 1938"/>
                  <a:gd name="T103" fmla="*/ 285 h 416"/>
                  <a:gd name="T104" fmla="*/ 1660 w 1938"/>
                  <a:gd name="T105" fmla="*/ 279 h 416"/>
                  <a:gd name="T106" fmla="*/ 1700 w 1938"/>
                  <a:gd name="T107" fmla="*/ 168 h 416"/>
                  <a:gd name="T108" fmla="*/ 1753 w 1938"/>
                  <a:gd name="T109" fmla="*/ 169 h 416"/>
                  <a:gd name="T110" fmla="*/ 1796 w 1938"/>
                  <a:gd name="T111" fmla="*/ 212 h 416"/>
                  <a:gd name="T112" fmla="*/ 1836 w 1938"/>
                  <a:gd name="T113" fmla="*/ 217 h 416"/>
                  <a:gd name="T114" fmla="*/ 1861 w 1938"/>
                  <a:gd name="T115" fmla="*/ 243 h 416"/>
                  <a:gd name="T116" fmla="*/ 1864 w 1938"/>
                  <a:gd name="T117" fmla="*/ 205 h 416"/>
                  <a:gd name="T118" fmla="*/ 1889 w 1938"/>
                  <a:gd name="T119" fmla="*/ 190 h 416"/>
                  <a:gd name="T120" fmla="*/ 1910 w 1938"/>
                  <a:gd name="T121" fmla="*/ 232 h 416"/>
                  <a:gd name="T122" fmla="*/ 1938 w 1938"/>
                  <a:gd name="T123" fmla="*/ 416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38" h="416">
                    <a:moveTo>
                      <a:pt x="0" y="416"/>
                    </a:moveTo>
                    <a:cubicBezTo>
                      <a:pt x="0" y="413"/>
                      <a:pt x="0" y="411"/>
                      <a:pt x="0" y="409"/>
                    </a:cubicBezTo>
                    <a:cubicBezTo>
                      <a:pt x="0" y="383"/>
                      <a:pt x="0" y="357"/>
                      <a:pt x="0" y="332"/>
                    </a:cubicBezTo>
                    <a:cubicBezTo>
                      <a:pt x="0" y="323"/>
                      <a:pt x="0" y="323"/>
                      <a:pt x="8" y="321"/>
                    </a:cubicBezTo>
                    <a:cubicBezTo>
                      <a:pt x="10" y="314"/>
                      <a:pt x="5" y="305"/>
                      <a:pt x="15" y="299"/>
                    </a:cubicBezTo>
                    <a:cubicBezTo>
                      <a:pt x="15" y="299"/>
                      <a:pt x="14" y="299"/>
                      <a:pt x="14" y="299"/>
                    </a:cubicBezTo>
                    <a:cubicBezTo>
                      <a:pt x="15" y="298"/>
                      <a:pt x="17" y="298"/>
                      <a:pt x="19" y="298"/>
                    </a:cubicBezTo>
                    <a:cubicBezTo>
                      <a:pt x="19" y="254"/>
                      <a:pt x="19" y="211"/>
                      <a:pt x="19" y="167"/>
                    </a:cubicBezTo>
                    <a:cubicBezTo>
                      <a:pt x="29" y="167"/>
                      <a:pt x="39" y="167"/>
                      <a:pt x="49" y="167"/>
                    </a:cubicBezTo>
                    <a:cubicBezTo>
                      <a:pt x="49" y="161"/>
                      <a:pt x="49" y="155"/>
                      <a:pt x="49" y="149"/>
                    </a:cubicBezTo>
                    <a:cubicBezTo>
                      <a:pt x="59" y="149"/>
                      <a:pt x="69" y="149"/>
                      <a:pt x="80" y="149"/>
                    </a:cubicBezTo>
                    <a:cubicBezTo>
                      <a:pt x="80" y="132"/>
                      <a:pt x="80" y="116"/>
                      <a:pt x="80" y="100"/>
                    </a:cubicBezTo>
                    <a:cubicBezTo>
                      <a:pt x="85" y="100"/>
                      <a:pt x="85" y="100"/>
                      <a:pt x="85" y="104"/>
                    </a:cubicBezTo>
                    <a:cubicBezTo>
                      <a:pt x="85" y="117"/>
                      <a:pt x="85" y="130"/>
                      <a:pt x="85" y="142"/>
                    </a:cubicBezTo>
                    <a:cubicBezTo>
                      <a:pt x="85" y="147"/>
                      <a:pt x="86" y="149"/>
                      <a:pt x="91" y="149"/>
                    </a:cubicBezTo>
                    <a:cubicBezTo>
                      <a:pt x="100" y="148"/>
                      <a:pt x="110" y="148"/>
                      <a:pt x="120" y="148"/>
                    </a:cubicBezTo>
                    <a:cubicBezTo>
                      <a:pt x="120" y="155"/>
                      <a:pt x="120" y="161"/>
                      <a:pt x="120" y="167"/>
                    </a:cubicBezTo>
                    <a:cubicBezTo>
                      <a:pt x="126" y="167"/>
                      <a:pt x="131" y="167"/>
                      <a:pt x="137" y="167"/>
                    </a:cubicBezTo>
                    <a:cubicBezTo>
                      <a:pt x="144" y="167"/>
                      <a:pt x="153" y="175"/>
                      <a:pt x="153" y="183"/>
                    </a:cubicBezTo>
                    <a:cubicBezTo>
                      <a:pt x="153" y="198"/>
                      <a:pt x="153" y="212"/>
                      <a:pt x="153" y="227"/>
                    </a:cubicBezTo>
                    <a:cubicBezTo>
                      <a:pt x="153" y="229"/>
                      <a:pt x="153" y="231"/>
                      <a:pt x="154" y="233"/>
                    </a:cubicBezTo>
                    <a:cubicBezTo>
                      <a:pt x="155" y="227"/>
                      <a:pt x="160" y="228"/>
                      <a:pt x="164" y="228"/>
                    </a:cubicBezTo>
                    <a:cubicBezTo>
                      <a:pt x="175" y="228"/>
                      <a:pt x="185" y="228"/>
                      <a:pt x="195" y="228"/>
                    </a:cubicBezTo>
                    <a:cubicBezTo>
                      <a:pt x="199" y="233"/>
                      <a:pt x="204" y="237"/>
                      <a:pt x="200" y="244"/>
                    </a:cubicBezTo>
                    <a:cubicBezTo>
                      <a:pt x="209" y="244"/>
                      <a:pt x="216" y="244"/>
                      <a:pt x="224" y="244"/>
                    </a:cubicBezTo>
                    <a:cubicBezTo>
                      <a:pt x="224" y="270"/>
                      <a:pt x="224" y="294"/>
                      <a:pt x="224" y="319"/>
                    </a:cubicBezTo>
                    <a:cubicBezTo>
                      <a:pt x="225" y="319"/>
                      <a:pt x="226" y="320"/>
                      <a:pt x="226" y="320"/>
                    </a:cubicBezTo>
                    <a:cubicBezTo>
                      <a:pt x="227" y="317"/>
                      <a:pt x="228" y="314"/>
                      <a:pt x="229" y="310"/>
                    </a:cubicBezTo>
                    <a:cubicBezTo>
                      <a:pt x="230" y="310"/>
                      <a:pt x="232" y="310"/>
                      <a:pt x="234" y="310"/>
                    </a:cubicBezTo>
                    <a:cubicBezTo>
                      <a:pt x="234" y="313"/>
                      <a:pt x="234" y="316"/>
                      <a:pt x="235" y="319"/>
                    </a:cubicBezTo>
                    <a:cubicBezTo>
                      <a:pt x="246" y="320"/>
                      <a:pt x="256" y="322"/>
                      <a:pt x="266" y="323"/>
                    </a:cubicBezTo>
                    <a:cubicBezTo>
                      <a:pt x="269" y="314"/>
                      <a:pt x="273" y="306"/>
                      <a:pt x="275" y="298"/>
                    </a:cubicBezTo>
                    <a:cubicBezTo>
                      <a:pt x="276" y="294"/>
                      <a:pt x="275" y="289"/>
                      <a:pt x="275" y="285"/>
                    </a:cubicBezTo>
                    <a:cubicBezTo>
                      <a:pt x="275" y="279"/>
                      <a:pt x="275" y="274"/>
                      <a:pt x="275" y="269"/>
                    </a:cubicBezTo>
                    <a:cubicBezTo>
                      <a:pt x="277" y="269"/>
                      <a:pt x="279" y="269"/>
                      <a:pt x="281" y="269"/>
                    </a:cubicBezTo>
                    <a:cubicBezTo>
                      <a:pt x="281" y="277"/>
                      <a:pt x="281" y="285"/>
                      <a:pt x="282" y="293"/>
                    </a:cubicBezTo>
                    <a:cubicBezTo>
                      <a:pt x="282" y="299"/>
                      <a:pt x="282" y="305"/>
                      <a:pt x="285" y="310"/>
                    </a:cubicBezTo>
                    <a:cubicBezTo>
                      <a:pt x="287" y="313"/>
                      <a:pt x="290" y="316"/>
                      <a:pt x="288" y="321"/>
                    </a:cubicBezTo>
                    <a:cubicBezTo>
                      <a:pt x="294" y="321"/>
                      <a:pt x="299" y="321"/>
                      <a:pt x="305" y="321"/>
                    </a:cubicBezTo>
                    <a:cubicBezTo>
                      <a:pt x="305" y="319"/>
                      <a:pt x="305" y="317"/>
                      <a:pt x="305" y="314"/>
                    </a:cubicBezTo>
                    <a:cubicBezTo>
                      <a:pt x="305" y="274"/>
                      <a:pt x="305" y="234"/>
                      <a:pt x="305" y="194"/>
                    </a:cubicBezTo>
                    <a:cubicBezTo>
                      <a:pt x="305" y="190"/>
                      <a:pt x="306" y="187"/>
                      <a:pt x="310" y="185"/>
                    </a:cubicBezTo>
                    <a:cubicBezTo>
                      <a:pt x="321" y="176"/>
                      <a:pt x="332" y="167"/>
                      <a:pt x="343" y="158"/>
                    </a:cubicBezTo>
                    <a:cubicBezTo>
                      <a:pt x="345" y="157"/>
                      <a:pt x="348" y="156"/>
                      <a:pt x="350" y="156"/>
                    </a:cubicBezTo>
                    <a:cubicBezTo>
                      <a:pt x="375" y="156"/>
                      <a:pt x="400" y="156"/>
                      <a:pt x="425" y="156"/>
                    </a:cubicBezTo>
                    <a:cubicBezTo>
                      <a:pt x="426" y="156"/>
                      <a:pt x="427" y="156"/>
                      <a:pt x="429" y="157"/>
                    </a:cubicBezTo>
                    <a:cubicBezTo>
                      <a:pt x="429" y="187"/>
                      <a:pt x="429" y="217"/>
                      <a:pt x="429" y="248"/>
                    </a:cubicBezTo>
                    <a:cubicBezTo>
                      <a:pt x="437" y="248"/>
                      <a:pt x="445" y="248"/>
                      <a:pt x="454" y="248"/>
                    </a:cubicBezTo>
                    <a:cubicBezTo>
                      <a:pt x="459" y="248"/>
                      <a:pt x="464" y="252"/>
                      <a:pt x="465" y="258"/>
                    </a:cubicBezTo>
                    <a:cubicBezTo>
                      <a:pt x="472" y="258"/>
                      <a:pt x="480" y="258"/>
                      <a:pt x="487" y="258"/>
                    </a:cubicBezTo>
                    <a:cubicBezTo>
                      <a:pt x="489" y="259"/>
                      <a:pt x="492" y="260"/>
                      <a:pt x="494" y="261"/>
                    </a:cubicBezTo>
                    <a:cubicBezTo>
                      <a:pt x="499" y="265"/>
                      <a:pt x="503" y="270"/>
                      <a:pt x="507" y="274"/>
                    </a:cubicBezTo>
                    <a:cubicBezTo>
                      <a:pt x="511" y="277"/>
                      <a:pt x="515" y="280"/>
                      <a:pt x="513" y="287"/>
                    </a:cubicBezTo>
                    <a:cubicBezTo>
                      <a:pt x="517" y="287"/>
                      <a:pt x="520" y="287"/>
                      <a:pt x="525" y="287"/>
                    </a:cubicBezTo>
                    <a:cubicBezTo>
                      <a:pt x="525" y="295"/>
                      <a:pt x="525" y="303"/>
                      <a:pt x="525" y="311"/>
                    </a:cubicBezTo>
                    <a:cubicBezTo>
                      <a:pt x="524" y="314"/>
                      <a:pt x="525" y="316"/>
                      <a:pt x="529" y="314"/>
                    </a:cubicBezTo>
                    <a:cubicBezTo>
                      <a:pt x="529" y="310"/>
                      <a:pt x="529" y="306"/>
                      <a:pt x="529" y="301"/>
                    </a:cubicBezTo>
                    <a:cubicBezTo>
                      <a:pt x="534" y="301"/>
                      <a:pt x="538" y="301"/>
                      <a:pt x="543" y="301"/>
                    </a:cubicBezTo>
                    <a:cubicBezTo>
                      <a:pt x="543" y="238"/>
                      <a:pt x="543" y="176"/>
                      <a:pt x="543" y="112"/>
                    </a:cubicBezTo>
                    <a:cubicBezTo>
                      <a:pt x="549" y="112"/>
                      <a:pt x="554" y="112"/>
                      <a:pt x="560" y="112"/>
                    </a:cubicBezTo>
                    <a:cubicBezTo>
                      <a:pt x="560" y="109"/>
                      <a:pt x="560" y="106"/>
                      <a:pt x="561" y="103"/>
                    </a:cubicBezTo>
                    <a:cubicBezTo>
                      <a:pt x="575" y="103"/>
                      <a:pt x="589" y="103"/>
                      <a:pt x="604" y="103"/>
                    </a:cubicBezTo>
                    <a:cubicBezTo>
                      <a:pt x="604" y="106"/>
                      <a:pt x="604" y="109"/>
                      <a:pt x="604" y="111"/>
                    </a:cubicBezTo>
                    <a:cubicBezTo>
                      <a:pt x="608" y="112"/>
                      <a:pt x="612" y="113"/>
                      <a:pt x="615" y="115"/>
                    </a:cubicBezTo>
                    <a:cubicBezTo>
                      <a:pt x="620" y="119"/>
                      <a:pt x="621" y="123"/>
                      <a:pt x="621" y="129"/>
                    </a:cubicBezTo>
                    <a:cubicBezTo>
                      <a:pt x="620" y="149"/>
                      <a:pt x="620" y="170"/>
                      <a:pt x="620" y="190"/>
                    </a:cubicBezTo>
                    <a:cubicBezTo>
                      <a:pt x="620" y="191"/>
                      <a:pt x="621" y="192"/>
                      <a:pt x="622" y="193"/>
                    </a:cubicBezTo>
                    <a:cubicBezTo>
                      <a:pt x="622" y="190"/>
                      <a:pt x="622" y="187"/>
                      <a:pt x="622" y="184"/>
                    </a:cubicBezTo>
                    <a:cubicBezTo>
                      <a:pt x="624" y="184"/>
                      <a:pt x="626" y="183"/>
                      <a:pt x="628" y="183"/>
                    </a:cubicBezTo>
                    <a:cubicBezTo>
                      <a:pt x="628" y="176"/>
                      <a:pt x="628" y="170"/>
                      <a:pt x="628" y="163"/>
                    </a:cubicBezTo>
                    <a:cubicBezTo>
                      <a:pt x="630" y="163"/>
                      <a:pt x="632" y="163"/>
                      <a:pt x="634" y="163"/>
                    </a:cubicBezTo>
                    <a:cubicBezTo>
                      <a:pt x="634" y="170"/>
                      <a:pt x="634" y="176"/>
                      <a:pt x="634" y="183"/>
                    </a:cubicBezTo>
                    <a:cubicBezTo>
                      <a:pt x="639" y="183"/>
                      <a:pt x="643" y="183"/>
                      <a:pt x="647" y="183"/>
                    </a:cubicBezTo>
                    <a:cubicBezTo>
                      <a:pt x="647" y="187"/>
                      <a:pt x="648" y="190"/>
                      <a:pt x="648" y="193"/>
                    </a:cubicBezTo>
                    <a:cubicBezTo>
                      <a:pt x="653" y="193"/>
                      <a:pt x="659" y="193"/>
                      <a:pt x="665" y="193"/>
                    </a:cubicBezTo>
                    <a:cubicBezTo>
                      <a:pt x="665" y="196"/>
                      <a:pt x="666" y="197"/>
                      <a:pt x="666" y="199"/>
                    </a:cubicBezTo>
                    <a:cubicBezTo>
                      <a:pt x="676" y="199"/>
                      <a:pt x="686" y="199"/>
                      <a:pt x="697" y="199"/>
                    </a:cubicBezTo>
                    <a:cubicBezTo>
                      <a:pt x="697" y="181"/>
                      <a:pt x="697" y="164"/>
                      <a:pt x="697" y="145"/>
                    </a:cubicBezTo>
                    <a:cubicBezTo>
                      <a:pt x="703" y="145"/>
                      <a:pt x="708" y="145"/>
                      <a:pt x="714" y="145"/>
                    </a:cubicBezTo>
                    <a:cubicBezTo>
                      <a:pt x="714" y="142"/>
                      <a:pt x="714" y="140"/>
                      <a:pt x="714" y="137"/>
                    </a:cubicBezTo>
                    <a:cubicBezTo>
                      <a:pt x="737" y="137"/>
                      <a:pt x="759" y="137"/>
                      <a:pt x="782" y="137"/>
                    </a:cubicBezTo>
                    <a:cubicBezTo>
                      <a:pt x="782" y="139"/>
                      <a:pt x="782" y="142"/>
                      <a:pt x="783" y="145"/>
                    </a:cubicBezTo>
                    <a:cubicBezTo>
                      <a:pt x="789" y="145"/>
                      <a:pt x="796" y="145"/>
                      <a:pt x="802" y="145"/>
                    </a:cubicBezTo>
                    <a:cubicBezTo>
                      <a:pt x="805" y="146"/>
                      <a:pt x="807" y="147"/>
                      <a:pt x="809" y="149"/>
                    </a:cubicBezTo>
                    <a:cubicBezTo>
                      <a:pt x="819" y="158"/>
                      <a:pt x="823" y="170"/>
                      <a:pt x="821" y="184"/>
                    </a:cubicBezTo>
                    <a:cubicBezTo>
                      <a:pt x="820" y="190"/>
                      <a:pt x="821" y="197"/>
                      <a:pt x="821" y="204"/>
                    </a:cubicBezTo>
                    <a:cubicBezTo>
                      <a:pt x="830" y="204"/>
                      <a:pt x="839" y="204"/>
                      <a:pt x="849" y="204"/>
                    </a:cubicBezTo>
                    <a:cubicBezTo>
                      <a:pt x="849" y="140"/>
                      <a:pt x="849" y="77"/>
                      <a:pt x="849" y="13"/>
                    </a:cubicBezTo>
                    <a:cubicBezTo>
                      <a:pt x="858" y="13"/>
                      <a:pt x="867" y="13"/>
                      <a:pt x="876" y="13"/>
                    </a:cubicBezTo>
                    <a:cubicBezTo>
                      <a:pt x="876" y="9"/>
                      <a:pt x="876" y="5"/>
                      <a:pt x="876" y="1"/>
                    </a:cubicBezTo>
                    <a:cubicBezTo>
                      <a:pt x="878" y="0"/>
                      <a:pt x="880" y="0"/>
                      <a:pt x="881" y="0"/>
                    </a:cubicBezTo>
                    <a:cubicBezTo>
                      <a:pt x="898" y="0"/>
                      <a:pt x="914" y="0"/>
                      <a:pt x="931" y="0"/>
                    </a:cubicBezTo>
                    <a:cubicBezTo>
                      <a:pt x="933" y="0"/>
                      <a:pt x="936" y="1"/>
                      <a:pt x="938" y="2"/>
                    </a:cubicBezTo>
                    <a:cubicBezTo>
                      <a:pt x="948" y="9"/>
                      <a:pt x="959" y="16"/>
                      <a:pt x="969" y="22"/>
                    </a:cubicBezTo>
                    <a:cubicBezTo>
                      <a:pt x="973" y="24"/>
                      <a:pt x="974" y="26"/>
                      <a:pt x="974" y="30"/>
                    </a:cubicBezTo>
                    <a:cubicBezTo>
                      <a:pt x="974" y="103"/>
                      <a:pt x="974" y="176"/>
                      <a:pt x="974" y="248"/>
                    </a:cubicBezTo>
                    <a:cubicBezTo>
                      <a:pt x="974" y="251"/>
                      <a:pt x="974" y="253"/>
                      <a:pt x="974" y="256"/>
                    </a:cubicBezTo>
                    <a:cubicBezTo>
                      <a:pt x="980" y="256"/>
                      <a:pt x="986" y="257"/>
                      <a:pt x="992" y="256"/>
                    </a:cubicBezTo>
                    <a:cubicBezTo>
                      <a:pt x="997" y="256"/>
                      <a:pt x="1000" y="257"/>
                      <a:pt x="999" y="263"/>
                    </a:cubicBezTo>
                    <a:cubicBezTo>
                      <a:pt x="999" y="265"/>
                      <a:pt x="999" y="267"/>
                      <a:pt x="999" y="270"/>
                    </a:cubicBezTo>
                    <a:cubicBezTo>
                      <a:pt x="1001" y="270"/>
                      <a:pt x="1003" y="270"/>
                      <a:pt x="1005" y="270"/>
                    </a:cubicBezTo>
                    <a:cubicBezTo>
                      <a:pt x="1005" y="267"/>
                      <a:pt x="1005" y="265"/>
                      <a:pt x="1005" y="263"/>
                    </a:cubicBezTo>
                    <a:cubicBezTo>
                      <a:pt x="1005" y="220"/>
                      <a:pt x="1005" y="178"/>
                      <a:pt x="1005" y="135"/>
                    </a:cubicBezTo>
                    <a:cubicBezTo>
                      <a:pt x="1005" y="131"/>
                      <a:pt x="1006" y="129"/>
                      <a:pt x="1010" y="129"/>
                    </a:cubicBezTo>
                    <a:cubicBezTo>
                      <a:pt x="1010" y="126"/>
                      <a:pt x="1010" y="124"/>
                      <a:pt x="1011" y="122"/>
                    </a:cubicBezTo>
                    <a:cubicBezTo>
                      <a:pt x="1013" y="122"/>
                      <a:pt x="1015" y="121"/>
                      <a:pt x="1017" y="121"/>
                    </a:cubicBezTo>
                    <a:cubicBezTo>
                      <a:pt x="1017" y="118"/>
                      <a:pt x="1017" y="115"/>
                      <a:pt x="1017" y="111"/>
                    </a:cubicBezTo>
                    <a:cubicBezTo>
                      <a:pt x="1044" y="111"/>
                      <a:pt x="1071" y="111"/>
                      <a:pt x="1098" y="111"/>
                    </a:cubicBezTo>
                    <a:cubicBezTo>
                      <a:pt x="1098" y="117"/>
                      <a:pt x="1098" y="123"/>
                      <a:pt x="1098" y="129"/>
                    </a:cubicBezTo>
                    <a:cubicBezTo>
                      <a:pt x="1101" y="129"/>
                      <a:pt x="1102" y="129"/>
                      <a:pt x="1105" y="130"/>
                    </a:cubicBezTo>
                    <a:cubicBezTo>
                      <a:pt x="1105" y="132"/>
                      <a:pt x="1105" y="134"/>
                      <a:pt x="1106" y="137"/>
                    </a:cubicBezTo>
                    <a:cubicBezTo>
                      <a:pt x="1115" y="137"/>
                      <a:pt x="1125" y="137"/>
                      <a:pt x="1136" y="137"/>
                    </a:cubicBezTo>
                    <a:cubicBezTo>
                      <a:pt x="1136" y="134"/>
                      <a:pt x="1136" y="132"/>
                      <a:pt x="1136" y="130"/>
                    </a:cubicBezTo>
                    <a:cubicBezTo>
                      <a:pt x="1136" y="110"/>
                      <a:pt x="1136" y="90"/>
                      <a:pt x="1135" y="69"/>
                    </a:cubicBezTo>
                    <a:cubicBezTo>
                      <a:pt x="1135" y="66"/>
                      <a:pt x="1136" y="64"/>
                      <a:pt x="1139" y="62"/>
                    </a:cubicBezTo>
                    <a:cubicBezTo>
                      <a:pt x="1146" y="57"/>
                      <a:pt x="1153" y="52"/>
                      <a:pt x="1160" y="48"/>
                    </a:cubicBezTo>
                    <a:cubicBezTo>
                      <a:pt x="1165" y="46"/>
                      <a:pt x="1165" y="42"/>
                      <a:pt x="1165" y="37"/>
                    </a:cubicBezTo>
                    <a:cubicBezTo>
                      <a:pt x="1164" y="34"/>
                      <a:pt x="1165" y="32"/>
                      <a:pt x="1169" y="32"/>
                    </a:cubicBezTo>
                    <a:cubicBezTo>
                      <a:pt x="1203" y="32"/>
                      <a:pt x="1236" y="32"/>
                      <a:pt x="1269" y="32"/>
                    </a:cubicBezTo>
                    <a:cubicBezTo>
                      <a:pt x="1270" y="32"/>
                      <a:pt x="1271" y="32"/>
                      <a:pt x="1272" y="32"/>
                    </a:cubicBezTo>
                    <a:cubicBezTo>
                      <a:pt x="1270" y="48"/>
                      <a:pt x="1284" y="55"/>
                      <a:pt x="1291" y="66"/>
                    </a:cubicBezTo>
                    <a:cubicBezTo>
                      <a:pt x="1292" y="68"/>
                      <a:pt x="1293" y="70"/>
                      <a:pt x="1293" y="72"/>
                    </a:cubicBezTo>
                    <a:cubicBezTo>
                      <a:pt x="1293" y="120"/>
                      <a:pt x="1293" y="167"/>
                      <a:pt x="1293" y="215"/>
                    </a:cubicBezTo>
                    <a:cubicBezTo>
                      <a:pt x="1293" y="216"/>
                      <a:pt x="1293" y="218"/>
                      <a:pt x="1293" y="219"/>
                    </a:cubicBezTo>
                    <a:cubicBezTo>
                      <a:pt x="1294" y="219"/>
                      <a:pt x="1294" y="219"/>
                      <a:pt x="1295" y="219"/>
                    </a:cubicBezTo>
                    <a:cubicBezTo>
                      <a:pt x="1296" y="217"/>
                      <a:pt x="1296" y="215"/>
                      <a:pt x="1297" y="213"/>
                    </a:cubicBezTo>
                    <a:cubicBezTo>
                      <a:pt x="1303" y="211"/>
                      <a:pt x="1309" y="208"/>
                      <a:pt x="1316" y="206"/>
                    </a:cubicBezTo>
                    <a:cubicBezTo>
                      <a:pt x="1316" y="202"/>
                      <a:pt x="1316" y="197"/>
                      <a:pt x="1317" y="192"/>
                    </a:cubicBezTo>
                    <a:cubicBezTo>
                      <a:pt x="1317" y="191"/>
                      <a:pt x="1318" y="190"/>
                      <a:pt x="1319" y="188"/>
                    </a:cubicBezTo>
                    <a:cubicBezTo>
                      <a:pt x="1320" y="190"/>
                      <a:pt x="1321" y="191"/>
                      <a:pt x="1321" y="192"/>
                    </a:cubicBezTo>
                    <a:cubicBezTo>
                      <a:pt x="1321" y="197"/>
                      <a:pt x="1321" y="202"/>
                      <a:pt x="1321" y="207"/>
                    </a:cubicBezTo>
                    <a:cubicBezTo>
                      <a:pt x="1337" y="207"/>
                      <a:pt x="1352" y="207"/>
                      <a:pt x="1368" y="207"/>
                    </a:cubicBezTo>
                    <a:cubicBezTo>
                      <a:pt x="1369" y="212"/>
                      <a:pt x="1369" y="216"/>
                      <a:pt x="1369" y="220"/>
                    </a:cubicBezTo>
                    <a:cubicBezTo>
                      <a:pt x="1374" y="220"/>
                      <a:pt x="1379" y="220"/>
                      <a:pt x="1385" y="220"/>
                    </a:cubicBezTo>
                    <a:cubicBezTo>
                      <a:pt x="1385" y="231"/>
                      <a:pt x="1385" y="241"/>
                      <a:pt x="1385" y="252"/>
                    </a:cubicBezTo>
                    <a:cubicBezTo>
                      <a:pt x="1401" y="252"/>
                      <a:pt x="1416" y="252"/>
                      <a:pt x="1433" y="252"/>
                    </a:cubicBezTo>
                    <a:cubicBezTo>
                      <a:pt x="1433" y="249"/>
                      <a:pt x="1433" y="245"/>
                      <a:pt x="1433" y="242"/>
                    </a:cubicBezTo>
                    <a:cubicBezTo>
                      <a:pt x="1433" y="230"/>
                      <a:pt x="1433" y="218"/>
                      <a:pt x="1433" y="206"/>
                    </a:cubicBezTo>
                    <a:cubicBezTo>
                      <a:pt x="1433" y="204"/>
                      <a:pt x="1432" y="201"/>
                      <a:pt x="1436" y="200"/>
                    </a:cubicBezTo>
                    <a:cubicBezTo>
                      <a:pt x="1437" y="200"/>
                      <a:pt x="1437" y="196"/>
                      <a:pt x="1438" y="193"/>
                    </a:cubicBezTo>
                    <a:cubicBezTo>
                      <a:pt x="1439" y="193"/>
                      <a:pt x="1441" y="193"/>
                      <a:pt x="1443" y="193"/>
                    </a:cubicBezTo>
                    <a:cubicBezTo>
                      <a:pt x="1463" y="193"/>
                      <a:pt x="1483" y="193"/>
                      <a:pt x="1504" y="193"/>
                    </a:cubicBezTo>
                    <a:cubicBezTo>
                      <a:pt x="1506" y="193"/>
                      <a:pt x="1510" y="194"/>
                      <a:pt x="1512" y="195"/>
                    </a:cubicBezTo>
                    <a:cubicBezTo>
                      <a:pt x="1523" y="202"/>
                      <a:pt x="1534" y="209"/>
                      <a:pt x="1545" y="216"/>
                    </a:cubicBezTo>
                    <a:cubicBezTo>
                      <a:pt x="1548" y="217"/>
                      <a:pt x="1549" y="219"/>
                      <a:pt x="1549" y="223"/>
                    </a:cubicBezTo>
                    <a:cubicBezTo>
                      <a:pt x="1549" y="237"/>
                      <a:pt x="1549" y="252"/>
                      <a:pt x="1549" y="267"/>
                    </a:cubicBezTo>
                    <a:cubicBezTo>
                      <a:pt x="1549" y="269"/>
                      <a:pt x="1550" y="270"/>
                      <a:pt x="1551" y="272"/>
                    </a:cubicBezTo>
                    <a:cubicBezTo>
                      <a:pt x="1552" y="270"/>
                      <a:pt x="1553" y="269"/>
                      <a:pt x="1553" y="267"/>
                    </a:cubicBezTo>
                    <a:cubicBezTo>
                      <a:pt x="1554" y="265"/>
                      <a:pt x="1553" y="264"/>
                      <a:pt x="1553" y="261"/>
                    </a:cubicBezTo>
                    <a:cubicBezTo>
                      <a:pt x="1557" y="261"/>
                      <a:pt x="1560" y="261"/>
                      <a:pt x="1564" y="261"/>
                    </a:cubicBezTo>
                    <a:cubicBezTo>
                      <a:pt x="1564" y="258"/>
                      <a:pt x="1564" y="255"/>
                      <a:pt x="1564" y="252"/>
                    </a:cubicBezTo>
                    <a:cubicBezTo>
                      <a:pt x="1566" y="252"/>
                      <a:pt x="1568" y="251"/>
                      <a:pt x="1569" y="251"/>
                    </a:cubicBezTo>
                    <a:cubicBezTo>
                      <a:pt x="1587" y="251"/>
                      <a:pt x="1604" y="251"/>
                      <a:pt x="1621" y="252"/>
                    </a:cubicBezTo>
                    <a:cubicBezTo>
                      <a:pt x="1623" y="252"/>
                      <a:pt x="1626" y="253"/>
                      <a:pt x="1628" y="254"/>
                    </a:cubicBezTo>
                    <a:cubicBezTo>
                      <a:pt x="1632" y="256"/>
                      <a:pt x="1634" y="260"/>
                      <a:pt x="1638" y="262"/>
                    </a:cubicBezTo>
                    <a:cubicBezTo>
                      <a:pt x="1648" y="267"/>
                      <a:pt x="1650" y="275"/>
                      <a:pt x="1649" y="285"/>
                    </a:cubicBezTo>
                    <a:cubicBezTo>
                      <a:pt x="1648" y="295"/>
                      <a:pt x="1649" y="306"/>
                      <a:pt x="1649" y="316"/>
                    </a:cubicBezTo>
                    <a:cubicBezTo>
                      <a:pt x="1653" y="316"/>
                      <a:pt x="1656" y="316"/>
                      <a:pt x="1660" y="316"/>
                    </a:cubicBezTo>
                    <a:cubicBezTo>
                      <a:pt x="1660" y="304"/>
                      <a:pt x="1660" y="292"/>
                      <a:pt x="1660" y="279"/>
                    </a:cubicBezTo>
                    <a:cubicBezTo>
                      <a:pt x="1666" y="279"/>
                      <a:pt x="1671" y="279"/>
                      <a:pt x="1677" y="279"/>
                    </a:cubicBezTo>
                    <a:cubicBezTo>
                      <a:pt x="1677" y="242"/>
                      <a:pt x="1677" y="206"/>
                      <a:pt x="1677" y="168"/>
                    </a:cubicBezTo>
                    <a:cubicBezTo>
                      <a:pt x="1685" y="168"/>
                      <a:pt x="1692" y="168"/>
                      <a:pt x="1700" y="168"/>
                    </a:cubicBezTo>
                    <a:cubicBezTo>
                      <a:pt x="1700" y="164"/>
                      <a:pt x="1700" y="160"/>
                      <a:pt x="1701" y="156"/>
                    </a:cubicBezTo>
                    <a:cubicBezTo>
                      <a:pt x="1718" y="156"/>
                      <a:pt x="1735" y="156"/>
                      <a:pt x="1753" y="156"/>
                    </a:cubicBezTo>
                    <a:cubicBezTo>
                      <a:pt x="1753" y="160"/>
                      <a:pt x="1753" y="164"/>
                      <a:pt x="1753" y="169"/>
                    </a:cubicBezTo>
                    <a:cubicBezTo>
                      <a:pt x="1758" y="169"/>
                      <a:pt x="1763" y="169"/>
                      <a:pt x="1768" y="169"/>
                    </a:cubicBezTo>
                    <a:cubicBezTo>
                      <a:pt x="1768" y="184"/>
                      <a:pt x="1768" y="197"/>
                      <a:pt x="1768" y="212"/>
                    </a:cubicBezTo>
                    <a:cubicBezTo>
                      <a:pt x="1778" y="212"/>
                      <a:pt x="1787" y="212"/>
                      <a:pt x="1796" y="212"/>
                    </a:cubicBezTo>
                    <a:cubicBezTo>
                      <a:pt x="1798" y="212"/>
                      <a:pt x="1800" y="214"/>
                      <a:pt x="1802" y="215"/>
                    </a:cubicBezTo>
                    <a:cubicBezTo>
                      <a:pt x="1802" y="216"/>
                      <a:pt x="1802" y="216"/>
                      <a:pt x="1802" y="217"/>
                    </a:cubicBezTo>
                    <a:cubicBezTo>
                      <a:pt x="1813" y="217"/>
                      <a:pt x="1825" y="217"/>
                      <a:pt x="1836" y="217"/>
                    </a:cubicBezTo>
                    <a:cubicBezTo>
                      <a:pt x="1842" y="216"/>
                      <a:pt x="1846" y="218"/>
                      <a:pt x="1851" y="221"/>
                    </a:cubicBezTo>
                    <a:cubicBezTo>
                      <a:pt x="1858" y="226"/>
                      <a:pt x="1863" y="232"/>
                      <a:pt x="1861" y="241"/>
                    </a:cubicBezTo>
                    <a:cubicBezTo>
                      <a:pt x="1861" y="241"/>
                      <a:pt x="1861" y="243"/>
                      <a:pt x="1861" y="243"/>
                    </a:cubicBezTo>
                    <a:cubicBezTo>
                      <a:pt x="1861" y="244"/>
                      <a:pt x="1862" y="244"/>
                      <a:pt x="1863" y="245"/>
                    </a:cubicBezTo>
                    <a:cubicBezTo>
                      <a:pt x="1863" y="243"/>
                      <a:pt x="1864" y="241"/>
                      <a:pt x="1864" y="240"/>
                    </a:cubicBezTo>
                    <a:cubicBezTo>
                      <a:pt x="1864" y="228"/>
                      <a:pt x="1864" y="217"/>
                      <a:pt x="1864" y="205"/>
                    </a:cubicBezTo>
                    <a:cubicBezTo>
                      <a:pt x="1864" y="204"/>
                      <a:pt x="1864" y="204"/>
                      <a:pt x="1864" y="203"/>
                    </a:cubicBezTo>
                    <a:cubicBezTo>
                      <a:pt x="1860" y="199"/>
                      <a:pt x="1864" y="195"/>
                      <a:pt x="1864" y="190"/>
                    </a:cubicBezTo>
                    <a:cubicBezTo>
                      <a:pt x="1873" y="190"/>
                      <a:pt x="1881" y="190"/>
                      <a:pt x="1889" y="190"/>
                    </a:cubicBezTo>
                    <a:cubicBezTo>
                      <a:pt x="1889" y="192"/>
                      <a:pt x="1890" y="194"/>
                      <a:pt x="1890" y="196"/>
                    </a:cubicBezTo>
                    <a:cubicBezTo>
                      <a:pt x="1898" y="196"/>
                      <a:pt x="1905" y="196"/>
                      <a:pt x="1913" y="196"/>
                    </a:cubicBezTo>
                    <a:cubicBezTo>
                      <a:pt x="1908" y="208"/>
                      <a:pt x="1911" y="220"/>
                      <a:pt x="1910" y="232"/>
                    </a:cubicBezTo>
                    <a:cubicBezTo>
                      <a:pt x="1910" y="247"/>
                      <a:pt x="1910" y="261"/>
                      <a:pt x="1910" y="276"/>
                    </a:cubicBezTo>
                    <a:cubicBezTo>
                      <a:pt x="1920" y="276"/>
                      <a:pt x="1929" y="276"/>
                      <a:pt x="1938" y="276"/>
                    </a:cubicBezTo>
                    <a:cubicBezTo>
                      <a:pt x="1938" y="323"/>
                      <a:pt x="1938" y="369"/>
                      <a:pt x="1938" y="416"/>
                    </a:cubicBezTo>
                    <a:cubicBezTo>
                      <a:pt x="1292" y="416"/>
                      <a:pt x="646" y="416"/>
                      <a:pt x="0" y="41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3183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DD70A-24CD-1A44-8A29-344C6C5833F7}" type="datetime1">
              <a:rPr kumimoji="1" lang="ja-JP" altLang="en-US" smtClean="0"/>
              <a:t>2020/5/15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45E06-C18B-D344-A97C-3CAC1FE220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4500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17272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C8B8B8D-22E6-974D-ADA4-84C236B080CE}" type="datetime1">
              <a:rPr lang="ja-JP" altLang="en-US" smtClean="0"/>
              <a:t>2020/5/15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580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EA45E06-C18B-D344-A97C-3CAC1FE2201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63315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12" Type="http://schemas.openxmlformats.org/officeDocument/2006/relationships/image" Target="../media/image3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11" Type="http://schemas.openxmlformats.org/officeDocument/2006/relationships/image" Target="../media/image33.emf"/><Relationship Id="rId5" Type="http://schemas.openxmlformats.org/officeDocument/2006/relationships/image" Target="../media/image27.emf"/><Relationship Id="rId10" Type="http://schemas.openxmlformats.org/officeDocument/2006/relationships/image" Target="../media/image32.emf"/><Relationship Id="rId4" Type="http://schemas.openxmlformats.org/officeDocument/2006/relationships/image" Target="../media/image26.emf"/><Relationship Id="rId9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7D31C2C-9826-40AC-A3B5-505936E13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6301" y="5758240"/>
            <a:ext cx="1757869" cy="573998"/>
          </a:xfrm>
          <a:prstGeom prst="rect">
            <a:avLst/>
          </a:prstGeom>
        </p:spPr>
      </p:pic>
      <p:grpSp>
        <p:nvGrpSpPr>
          <p:cNvPr id="251" name="グループ化 250">
            <a:extLst>
              <a:ext uri="{FF2B5EF4-FFF2-40B4-BE49-F238E27FC236}">
                <a16:creationId xmlns:a16="http://schemas.microsoft.com/office/drawing/2014/main" id="{EAB351FC-1300-4D40-AC6B-3CC270877DFA}"/>
              </a:ext>
            </a:extLst>
          </p:cNvPr>
          <p:cNvGrpSpPr/>
          <p:nvPr/>
        </p:nvGrpSpPr>
        <p:grpSpPr>
          <a:xfrm>
            <a:off x="97726" y="20943"/>
            <a:ext cx="8932288" cy="5918689"/>
            <a:chOff x="314482" y="-180488"/>
            <a:chExt cx="9005950" cy="6183180"/>
          </a:xfrm>
        </p:grpSpPr>
        <p:sp>
          <p:nvSpPr>
            <p:cNvPr id="252" name="正方形/長方形 251">
              <a:extLst>
                <a:ext uri="{FF2B5EF4-FFF2-40B4-BE49-F238E27FC236}">
                  <a16:creationId xmlns:a16="http://schemas.microsoft.com/office/drawing/2014/main" id="{01A97761-A20A-4AF7-A53B-C9D9D465520A}"/>
                </a:ext>
              </a:extLst>
            </p:cNvPr>
            <p:cNvSpPr/>
            <p:nvPr/>
          </p:nvSpPr>
          <p:spPr>
            <a:xfrm>
              <a:off x="400163" y="-36643"/>
              <a:ext cx="2099459" cy="6109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800" dirty="0">
                  <a:ln w="3175">
                    <a:solidFill>
                      <a:srgbClr val="CCFFFF"/>
                    </a:solidFill>
                  </a:ln>
                  <a:solidFill>
                    <a:srgbClr val="0000FF"/>
                  </a:solidFill>
                  <a:effectLst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【</a:t>
              </a:r>
              <a:r>
                <a:rPr lang="ja-JP" altLang="en-US" sz="2800" dirty="0">
                  <a:ln w="3175">
                    <a:solidFill>
                      <a:srgbClr val="CCFFFF"/>
                    </a:solidFill>
                  </a:ln>
                  <a:solidFill>
                    <a:srgbClr val="0000FF"/>
                  </a:solidFill>
                  <a:effectLst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京成電鉄</a:t>
              </a:r>
              <a:r>
                <a:rPr lang="en-US" altLang="ja-JP" sz="2800" dirty="0">
                  <a:ln w="3175">
                    <a:solidFill>
                      <a:srgbClr val="CCFFFF"/>
                    </a:solidFill>
                  </a:ln>
                  <a:solidFill>
                    <a:srgbClr val="0000FF"/>
                  </a:solidFill>
                  <a:effectLst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】</a:t>
              </a:r>
              <a:r>
                <a:rPr lang="ja-JP" altLang="en-US" sz="3200" dirty="0">
                  <a:ln w="3175">
                    <a:solidFill>
                      <a:srgbClr val="CCFFFF"/>
                    </a:solidFill>
                  </a:ln>
                  <a:solidFill>
                    <a:srgbClr val="0000FF"/>
                  </a:solidFill>
                  <a:effectLst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　</a:t>
              </a:r>
              <a:endParaRPr lang="ja-JP" altLang="en-US" sz="3200" dirty="0">
                <a:ln w="3175">
                  <a:solidFill>
                    <a:srgbClr val="CCFFFF"/>
                  </a:solidFill>
                </a:ln>
                <a:effectLst/>
              </a:endParaRPr>
            </a:p>
          </p:txBody>
        </p:sp>
        <p:sp>
          <p:nvSpPr>
            <p:cNvPr id="253" name="正方形/長方形 252">
              <a:extLst>
                <a:ext uri="{FF2B5EF4-FFF2-40B4-BE49-F238E27FC236}">
                  <a16:creationId xmlns:a16="http://schemas.microsoft.com/office/drawing/2014/main" id="{B4FBA562-9412-472A-97E0-F0365623F025}"/>
                </a:ext>
              </a:extLst>
            </p:cNvPr>
            <p:cNvSpPr/>
            <p:nvPr/>
          </p:nvSpPr>
          <p:spPr>
            <a:xfrm>
              <a:off x="2042679" y="-180488"/>
              <a:ext cx="7059862" cy="8421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3300" dirty="0">
                  <a:solidFill>
                    <a:srgbClr val="0000FF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　</a:t>
              </a:r>
              <a:r>
                <a:rPr lang="ja-JP" altLang="en-US" sz="2800" dirty="0">
                  <a:solidFill>
                    <a:srgbClr val="0000FF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上野 Ｓｔａｔｉｏｎ Ｖｉｓｉｏｎ </a:t>
              </a:r>
              <a:r>
                <a:rPr lang="ja-JP" altLang="en-US" sz="2800" b="1" dirty="0">
                  <a:solidFill>
                    <a:srgbClr val="FF00FF"/>
                  </a:solidFill>
                  <a:effectLst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ＳＰＥＣＩＡＬ</a:t>
              </a:r>
              <a:r>
                <a:rPr lang="ja-JP" altLang="en-US" sz="2800" b="1" dirty="0">
                  <a:solidFill>
                    <a:srgbClr val="0000FF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 </a:t>
              </a:r>
              <a:r>
                <a:rPr lang="ja-JP" altLang="en-US" sz="2800" b="1" dirty="0">
                  <a:solidFill>
                    <a:srgbClr val="FF0066"/>
                  </a:solidFill>
                  <a:effectLst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ＳＡＬＥ</a:t>
              </a:r>
              <a:endParaRPr lang="ja-JP" altLang="en-US" sz="2800" dirty="0">
                <a:solidFill>
                  <a:srgbClr val="FF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grpSp>
          <p:nvGrpSpPr>
            <p:cNvPr id="254" name="グループ化 253">
              <a:extLst>
                <a:ext uri="{FF2B5EF4-FFF2-40B4-BE49-F238E27FC236}">
                  <a16:creationId xmlns:a16="http://schemas.microsoft.com/office/drawing/2014/main" id="{0EED35B9-B588-4FB2-89B0-FA2A1D59F913}"/>
                </a:ext>
              </a:extLst>
            </p:cNvPr>
            <p:cNvGrpSpPr/>
            <p:nvPr/>
          </p:nvGrpSpPr>
          <p:grpSpPr>
            <a:xfrm>
              <a:off x="5530101" y="946538"/>
              <a:ext cx="3790331" cy="4866657"/>
              <a:chOff x="5530101" y="879653"/>
              <a:chExt cx="3790331" cy="4866657"/>
            </a:xfrm>
          </p:grpSpPr>
          <p:grpSp>
            <p:nvGrpSpPr>
              <p:cNvPr id="276" name="グループ化 275">
                <a:extLst>
                  <a:ext uri="{FF2B5EF4-FFF2-40B4-BE49-F238E27FC236}">
                    <a16:creationId xmlns:a16="http://schemas.microsoft.com/office/drawing/2014/main" id="{E8387E3F-A0B2-4C96-AB24-B62CB777BAFC}"/>
                  </a:ext>
                </a:extLst>
              </p:cNvPr>
              <p:cNvGrpSpPr/>
              <p:nvPr/>
            </p:nvGrpSpPr>
            <p:grpSpPr>
              <a:xfrm>
                <a:off x="5530101" y="879653"/>
                <a:ext cx="3781355" cy="2242114"/>
                <a:chOff x="81764" y="643638"/>
                <a:chExt cx="4180799" cy="2478960"/>
              </a:xfrm>
            </p:grpSpPr>
            <p:pic>
              <p:nvPicPr>
                <p:cNvPr id="304" name="図 303">
                  <a:extLst>
                    <a:ext uri="{FF2B5EF4-FFF2-40B4-BE49-F238E27FC236}">
                      <a16:creationId xmlns:a16="http://schemas.microsoft.com/office/drawing/2014/main" id="{A6A8EFE4-D828-4936-8490-E5C1492B7F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6574" t="8109" r="16773" b="18719"/>
                <a:stretch>
                  <a:fillRect/>
                </a:stretch>
              </p:blipFill>
              <p:spPr>
                <a:xfrm>
                  <a:off x="81764" y="643638"/>
                  <a:ext cx="4180799" cy="2478960"/>
                </a:xfrm>
                <a:prstGeom prst="rect">
                  <a:avLst/>
                </a:prstGeom>
                <a:ln w="38100">
                  <a:solidFill>
                    <a:srgbClr val="0000FF"/>
                  </a:solidFill>
                </a:ln>
              </p:spPr>
            </p:pic>
            <p:grpSp>
              <p:nvGrpSpPr>
                <p:cNvPr id="305" name="グループ化 304">
                  <a:extLst>
                    <a:ext uri="{FF2B5EF4-FFF2-40B4-BE49-F238E27FC236}">
                      <a16:creationId xmlns:a16="http://schemas.microsoft.com/office/drawing/2014/main" id="{321B37ED-F9A7-4025-8DF8-EA84B066CADC}"/>
                    </a:ext>
                  </a:extLst>
                </p:cNvPr>
                <p:cNvGrpSpPr/>
                <p:nvPr/>
              </p:nvGrpSpPr>
              <p:grpSpPr>
                <a:xfrm>
                  <a:off x="401603" y="1501758"/>
                  <a:ext cx="3596734" cy="746178"/>
                  <a:chOff x="401603" y="1501758"/>
                  <a:chExt cx="3596734" cy="746178"/>
                </a:xfrm>
              </p:grpSpPr>
              <p:sp>
                <p:nvSpPr>
                  <p:cNvPr id="318" name="正方形/長方形 6">
                    <a:extLst>
                      <a:ext uri="{FF2B5EF4-FFF2-40B4-BE49-F238E27FC236}">
                        <a16:creationId xmlns:a16="http://schemas.microsoft.com/office/drawing/2014/main" id="{3B3F68EA-6700-4233-B16E-5E8B313FBEFE}"/>
                      </a:ext>
                    </a:extLst>
                  </p:cNvPr>
                  <p:cNvSpPr/>
                  <p:nvPr/>
                </p:nvSpPr>
                <p:spPr>
                  <a:xfrm>
                    <a:off x="2523839" y="1860931"/>
                    <a:ext cx="107894" cy="191655"/>
                  </a:xfrm>
                  <a:custGeom>
                    <a:avLst/>
                    <a:gdLst>
                      <a:gd name="connsiteX0" fmla="*/ 0 w 45719"/>
                      <a:gd name="connsiteY0" fmla="*/ 0 h 72008"/>
                      <a:gd name="connsiteX1" fmla="*/ 45719 w 45719"/>
                      <a:gd name="connsiteY1" fmla="*/ 0 h 72008"/>
                      <a:gd name="connsiteX2" fmla="*/ 45719 w 45719"/>
                      <a:gd name="connsiteY2" fmla="*/ 72008 h 72008"/>
                      <a:gd name="connsiteX3" fmla="*/ 0 w 45719"/>
                      <a:gd name="connsiteY3" fmla="*/ 72008 h 72008"/>
                      <a:gd name="connsiteX4" fmla="*/ 0 w 45719"/>
                      <a:gd name="connsiteY4" fmla="*/ 0 h 72008"/>
                      <a:gd name="connsiteX0" fmla="*/ 0 w 76675"/>
                      <a:gd name="connsiteY0" fmla="*/ 30956 h 102964"/>
                      <a:gd name="connsiteX1" fmla="*/ 76675 w 76675"/>
                      <a:gd name="connsiteY1" fmla="*/ 0 h 102964"/>
                      <a:gd name="connsiteX2" fmla="*/ 45719 w 76675"/>
                      <a:gd name="connsiteY2" fmla="*/ 102964 h 102964"/>
                      <a:gd name="connsiteX3" fmla="*/ 0 w 76675"/>
                      <a:gd name="connsiteY3" fmla="*/ 102964 h 102964"/>
                      <a:gd name="connsiteX4" fmla="*/ 0 w 76675"/>
                      <a:gd name="connsiteY4" fmla="*/ 30956 h 102964"/>
                      <a:gd name="connsiteX0" fmla="*/ 0 w 76675"/>
                      <a:gd name="connsiteY0" fmla="*/ 30956 h 136302"/>
                      <a:gd name="connsiteX1" fmla="*/ 76675 w 76675"/>
                      <a:gd name="connsiteY1" fmla="*/ 0 h 136302"/>
                      <a:gd name="connsiteX2" fmla="*/ 74294 w 76675"/>
                      <a:gd name="connsiteY2" fmla="*/ 136302 h 136302"/>
                      <a:gd name="connsiteX3" fmla="*/ 0 w 76675"/>
                      <a:gd name="connsiteY3" fmla="*/ 102964 h 136302"/>
                      <a:gd name="connsiteX4" fmla="*/ 0 w 76675"/>
                      <a:gd name="connsiteY4" fmla="*/ 30956 h 136302"/>
                      <a:gd name="connsiteX0" fmla="*/ 0 w 76675"/>
                      <a:gd name="connsiteY0" fmla="*/ 30956 h 138682"/>
                      <a:gd name="connsiteX1" fmla="*/ 76675 w 76675"/>
                      <a:gd name="connsiteY1" fmla="*/ 0 h 138682"/>
                      <a:gd name="connsiteX2" fmla="*/ 74294 w 76675"/>
                      <a:gd name="connsiteY2" fmla="*/ 136302 h 138682"/>
                      <a:gd name="connsiteX3" fmla="*/ 26193 w 76675"/>
                      <a:gd name="connsiteY3" fmla="*/ 138682 h 138682"/>
                      <a:gd name="connsiteX4" fmla="*/ 0 w 76675"/>
                      <a:gd name="connsiteY4" fmla="*/ 30956 h 138682"/>
                      <a:gd name="connsiteX0" fmla="*/ 0 w 55244"/>
                      <a:gd name="connsiteY0" fmla="*/ 11906 h 138682"/>
                      <a:gd name="connsiteX1" fmla="*/ 55244 w 55244"/>
                      <a:gd name="connsiteY1" fmla="*/ 0 h 138682"/>
                      <a:gd name="connsiteX2" fmla="*/ 52863 w 55244"/>
                      <a:gd name="connsiteY2" fmla="*/ 136302 h 138682"/>
                      <a:gd name="connsiteX3" fmla="*/ 4762 w 55244"/>
                      <a:gd name="connsiteY3" fmla="*/ 138682 h 138682"/>
                      <a:gd name="connsiteX4" fmla="*/ 0 w 55244"/>
                      <a:gd name="connsiteY4" fmla="*/ 11906 h 138682"/>
                      <a:gd name="connsiteX0" fmla="*/ 0 w 53092"/>
                      <a:gd name="connsiteY0" fmla="*/ 0 h 126776"/>
                      <a:gd name="connsiteX1" fmla="*/ 52863 w 53092"/>
                      <a:gd name="connsiteY1" fmla="*/ 21432 h 126776"/>
                      <a:gd name="connsiteX2" fmla="*/ 52863 w 53092"/>
                      <a:gd name="connsiteY2" fmla="*/ 124396 h 126776"/>
                      <a:gd name="connsiteX3" fmla="*/ 4762 w 53092"/>
                      <a:gd name="connsiteY3" fmla="*/ 126776 h 126776"/>
                      <a:gd name="connsiteX4" fmla="*/ 0 w 53092"/>
                      <a:gd name="connsiteY4" fmla="*/ 0 h 126776"/>
                      <a:gd name="connsiteX0" fmla="*/ 0 w 57625"/>
                      <a:gd name="connsiteY0" fmla="*/ 2380 h 129156"/>
                      <a:gd name="connsiteX1" fmla="*/ 57625 w 57625"/>
                      <a:gd name="connsiteY1" fmla="*/ 0 h 129156"/>
                      <a:gd name="connsiteX2" fmla="*/ 52863 w 57625"/>
                      <a:gd name="connsiteY2" fmla="*/ 126776 h 129156"/>
                      <a:gd name="connsiteX3" fmla="*/ 4762 w 57625"/>
                      <a:gd name="connsiteY3" fmla="*/ 129156 h 129156"/>
                      <a:gd name="connsiteX4" fmla="*/ 0 w 57625"/>
                      <a:gd name="connsiteY4" fmla="*/ 2380 h 129156"/>
                      <a:gd name="connsiteX0" fmla="*/ 11907 w 52863"/>
                      <a:gd name="connsiteY0" fmla="*/ 2380 h 129156"/>
                      <a:gd name="connsiteX1" fmla="*/ 52863 w 52863"/>
                      <a:gd name="connsiteY1" fmla="*/ 0 h 129156"/>
                      <a:gd name="connsiteX2" fmla="*/ 48101 w 52863"/>
                      <a:gd name="connsiteY2" fmla="*/ 126776 h 129156"/>
                      <a:gd name="connsiteX3" fmla="*/ 0 w 52863"/>
                      <a:gd name="connsiteY3" fmla="*/ 129156 h 129156"/>
                      <a:gd name="connsiteX4" fmla="*/ 11907 w 52863"/>
                      <a:gd name="connsiteY4" fmla="*/ 2380 h 129156"/>
                      <a:gd name="connsiteX0" fmla="*/ 11907 w 52863"/>
                      <a:gd name="connsiteY0" fmla="*/ 2380 h 129156"/>
                      <a:gd name="connsiteX1" fmla="*/ 52863 w 52863"/>
                      <a:gd name="connsiteY1" fmla="*/ 0 h 129156"/>
                      <a:gd name="connsiteX2" fmla="*/ 48101 w 52863"/>
                      <a:gd name="connsiteY2" fmla="*/ 126776 h 129156"/>
                      <a:gd name="connsiteX3" fmla="*/ 0 w 52863"/>
                      <a:gd name="connsiteY3" fmla="*/ 129156 h 129156"/>
                      <a:gd name="connsiteX4" fmla="*/ 11907 w 52863"/>
                      <a:gd name="connsiteY4" fmla="*/ 2380 h 129156"/>
                      <a:gd name="connsiteX0" fmla="*/ 1214 w 61220"/>
                      <a:gd name="connsiteY0" fmla="*/ 228 h 129386"/>
                      <a:gd name="connsiteX1" fmla="*/ 61220 w 61220"/>
                      <a:gd name="connsiteY1" fmla="*/ 230 h 129386"/>
                      <a:gd name="connsiteX2" fmla="*/ 56458 w 61220"/>
                      <a:gd name="connsiteY2" fmla="*/ 127006 h 129386"/>
                      <a:gd name="connsiteX3" fmla="*/ 8357 w 61220"/>
                      <a:gd name="connsiteY3" fmla="*/ 129386 h 129386"/>
                      <a:gd name="connsiteX4" fmla="*/ 1214 w 61220"/>
                      <a:gd name="connsiteY4" fmla="*/ 228 h 129386"/>
                      <a:gd name="connsiteX0" fmla="*/ 1313 w 56557"/>
                      <a:gd name="connsiteY0" fmla="*/ 228 h 129386"/>
                      <a:gd name="connsiteX1" fmla="*/ 56557 w 56557"/>
                      <a:gd name="connsiteY1" fmla="*/ 230 h 129386"/>
                      <a:gd name="connsiteX2" fmla="*/ 51795 w 56557"/>
                      <a:gd name="connsiteY2" fmla="*/ 127006 h 129386"/>
                      <a:gd name="connsiteX3" fmla="*/ 3694 w 56557"/>
                      <a:gd name="connsiteY3" fmla="*/ 129386 h 129386"/>
                      <a:gd name="connsiteX4" fmla="*/ 1313 w 56557"/>
                      <a:gd name="connsiteY4" fmla="*/ 228 h 129386"/>
                      <a:gd name="connsiteX0" fmla="*/ 2487 w 57731"/>
                      <a:gd name="connsiteY0" fmla="*/ 228 h 129386"/>
                      <a:gd name="connsiteX1" fmla="*/ 57731 w 57731"/>
                      <a:gd name="connsiteY1" fmla="*/ 230 h 129386"/>
                      <a:gd name="connsiteX2" fmla="*/ 52969 w 57731"/>
                      <a:gd name="connsiteY2" fmla="*/ 127006 h 129386"/>
                      <a:gd name="connsiteX3" fmla="*/ 105 w 57731"/>
                      <a:gd name="connsiteY3" fmla="*/ 129386 h 129386"/>
                      <a:gd name="connsiteX4" fmla="*/ 2487 w 57731"/>
                      <a:gd name="connsiteY4" fmla="*/ 228 h 129386"/>
                      <a:gd name="connsiteX0" fmla="*/ 2487 w 57731"/>
                      <a:gd name="connsiteY0" fmla="*/ 228 h 129386"/>
                      <a:gd name="connsiteX1" fmla="*/ 57731 w 57731"/>
                      <a:gd name="connsiteY1" fmla="*/ 230 h 129386"/>
                      <a:gd name="connsiteX2" fmla="*/ 55350 w 57731"/>
                      <a:gd name="connsiteY2" fmla="*/ 127006 h 129386"/>
                      <a:gd name="connsiteX3" fmla="*/ 105 w 57731"/>
                      <a:gd name="connsiteY3" fmla="*/ 129386 h 129386"/>
                      <a:gd name="connsiteX4" fmla="*/ 2487 w 57731"/>
                      <a:gd name="connsiteY4" fmla="*/ 228 h 129386"/>
                      <a:gd name="connsiteX0" fmla="*/ 1313 w 56557"/>
                      <a:gd name="connsiteY0" fmla="*/ 228 h 131767"/>
                      <a:gd name="connsiteX1" fmla="*/ 56557 w 56557"/>
                      <a:gd name="connsiteY1" fmla="*/ 230 h 131767"/>
                      <a:gd name="connsiteX2" fmla="*/ 54176 w 56557"/>
                      <a:gd name="connsiteY2" fmla="*/ 127006 h 131767"/>
                      <a:gd name="connsiteX3" fmla="*/ 1312 w 56557"/>
                      <a:gd name="connsiteY3" fmla="*/ 131767 h 131767"/>
                      <a:gd name="connsiteX4" fmla="*/ 1313 w 56557"/>
                      <a:gd name="connsiteY4" fmla="*/ 228 h 131767"/>
                      <a:gd name="connsiteX0" fmla="*/ 1313 w 56557"/>
                      <a:gd name="connsiteY0" fmla="*/ 228 h 127006"/>
                      <a:gd name="connsiteX1" fmla="*/ 56557 w 56557"/>
                      <a:gd name="connsiteY1" fmla="*/ 230 h 127006"/>
                      <a:gd name="connsiteX2" fmla="*/ 54176 w 56557"/>
                      <a:gd name="connsiteY2" fmla="*/ 127006 h 127006"/>
                      <a:gd name="connsiteX3" fmla="*/ 1312 w 56557"/>
                      <a:gd name="connsiteY3" fmla="*/ 124623 h 127006"/>
                      <a:gd name="connsiteX4" fmla="*/ 1313 w 56557"/>
                      <a:gd name="connsiteY4" fmla="*/ 228 h 127006"/>
                      <a:gd name="connsiteX0" fmla="*/ 1313 w 75218"/>
                      <a:gd name="connsiteY0" fmla="*/ 228 h 124623"/>
                      <a:gd name="connsiteX1" fmla="*/ 56557 w 75218"/>
                      <a:gd name="connsiteY1" fmla="*/ 230 h 124623"/>
                      <a:gd name="connsiteX2" fmla="*/ 75196 w 75218"/>
                      <a:gd name="connsiteY2" fmla="*/ 116938 h 124623"/>
                      <a:gd name="connsiteX3" fmla="*/ 1312 w 75218"/>
                      <a:gd name="connsiteY3" fmla="*/ 124623 h 124623"/>
                      <a:gd name="connsiteX4" fmla="*/ 1313 w 75218"/>
                      <a:gd name="connsiteY4" fmla="*/ 228 h 124623"/>
                      <a:gd name="connsiteX0" fmla="*/ 1010 w 75054"/>
                      <a:gd name="connsiteY0" fmla="*/ 134 h 124529"/>
                      <a:gd name="connsiteX1" fmla="*/ 74039 w 75054"/>
                      <a:gd name="connsiteY1" fmla="*/ 1574 h 124529"/>
                      <a:gd name="connsiteX2" fmla="*/ 74893 w 75054"/>
                      <a:gd name="connsiteY2" fmla="*/ 116844 h 124529"/>
                      <a:gd name="connsiteX3" fmla="*/ 1009 w 75054"/>
                      <a:gd name="connsiteY3" fmla="*/ 124529 h 124529"/>
                      <a:gd name="connsiteX4" fmla="*/ 1010 w 75054"/>
                      <a:gd name="connsiteY4" fmla="*/ 134 h 124529"/>
                      <a:gd name="connsiteX0" fmla="*/ 19425 w 74067"/>
                      <a:gd name="connsiteY0" fmla="*/ 8628 h 122955"/>
                      <a:gd name="connsiteX1" fmla="*/ 73052 w 74067"/>
                      <a:gd name="connsiteY1" fmla="*/ 0 h 122955"/>
                      <a:gd name="connsiteX2" fmla="*/ 73906 w 74067"/>
                      <a:gd name="connsiteY2" fmla="*/ 115270 h 122955"/>
                      <a:gd name="connsiteX3" fmla="*/ 22 w 74067"/>
                      <a:gd name="connsiteY3" fmla="*/ 122955 h 122955"/>
                      <a:gd name="connsiteX4" fmla="*/ 19425 w 74067"/>
                      <a:gd name="connsiteY4" fmla="*/ 8628 h 122955"/>
                      <a:gd name="connsiteX0" fmla="*/ 229 w 74274"/>
                      <a:gd name="connsiteY0" fmla="*/ 5751 h 122955"/>
                      <a:gd name="connsiteX1" fmla="*/ 73259 w 74274"/>
                      <a:gd name="connsiteY1" fmla="*/ 0 h 122955"/>
                      <a:gd name="connsiteX2" fmla="*/ 74113 w 74274"/>
                      <a:gd name="connsiteY2" fmla="*/ 115270 h 122955"/>
                      <a:gd name="connsiteX3" fmla="*/ 229 w 74274"/>
                      <a:gd name="connsiteY3" fmla="*/ 122955 h 122955"/>
                      <a:gd name="connsiteX4" fmla="*/ 229 w 74274"/>
                      <a:gd name="connsiteY4" fmla="*/ 5751 h 122955"/>
                      <a:gd name="connsiteX0" fmla="*/ 0 w 74045"/>
                      <a:gd name="connsiteY0" fmla="*/ 5751 h 115270"/>
                      <a:gd name="connsiteX1" fmla="*/ 73030 w 74045"/>
                      <a:gd name="connsiteY1" fmla="*/ 0 h 115270"/>
                      <a:gd name="connsiteX2" fmla="*/ 73884 w 74045"/>
                      <a:gd name="connsiteY2" fmla="*/ 115270 h 115270"/>
                      <a:gd name="connsiteX3" fmla="*/ 11318 w 74045"/>
                      <a:gd name="connsiteY3" fmla="*/ 102818 h 115270"/>
                      <a:gd name="connsiteX4" fmla="*/ 0 w 74045"/>
                      <a:gd name="connsiteY4" fmla="*/ 5751 h 115270"/>
                      <a:gd name="connsiteX0" fmla="*/ 0 w 74045"/>
                      <a:gd name="connsiteY0" fmla="*/ 5751 h 115763"/>
                      <a:gd name="connsiteX1" fmla="*/ 73030 w 74045"/>
                      <a:gd name="connsiteY1" fmla="*/ 0 h 115763"/>
                      <a:gd name="connsiteX2" fmla="*/ 73884 w 74045"/>
                      <a:gd name="connsiteY2" fmla="*/ 115270 h 115763"/>
                      <a:gd name="connsiteX3" fmla="*/ 1617 w 74045"/>
                      <a:gd name="connsiteY3" fmla="*/ 115763 h 115763"/>
                      <a:gd name="connsiteX4" fmla="*/ 0 w 74045"/>
                      <a:gd name="connsiteY4" fmla="*/ 5751 h 115763"/>
                      <a:gd name="connsiteX0" fmla="*/ 0 w 73987"/>
                      <a:gd name="connsiteY0" fmla="*/ 0 h 110012"/>
                      <a:gd name="connsiteX1" fmla="*/ 71413 w 73987"/>
                      <a:gd name="connsiteY1" fmla="*/ 2 h 110012"/>
                      <a:gd name="connsiteX2" fmla="*/ 73884 w 73987"/>
                      <a:gd name="connsiteY2" fmla="*/ 109519 h 110012"/>
                      <a:gd name="connsiteX3" fmla="*/ 1617 w 73987"/>
                      <a:gd name="connsiteY3" fmla="*/ 110012 h 110012"/>
                      <a:gd name="connsiteX4" fmla="*/ 0 w 73987"/>
                      <a:gd name="connsiteY4" fmla="*/ 0 h 110012"/>
                      <a:gd name="connsiteX0" fmla="*/ 0 w 74045"/>
                      <a:gd name="connsiteY0" fmla="*/ 1436 h 111448"/>
                      <a:gd name="connsiteX1" fmla="*/ 73030 w 74045"/>
                      <a:gd name="connsiteY1" fmla="*/ 0 h 111448"/>
                      <a:gd name="connsiteX2" fmla="*/ 73884 w 74045"/>
                      <a:gd name="connsiteY2" fmla="*/ 110955 h 111448"/>
                      <a:gd name="connsiteX3" fmla="*/ 1617 w 74045"/>
                      <a:gd name="connsiteY3" fmla="*/ 111448 h 111448"/>
                      <a:gd name="connsiteX4" fmla="*/ 0 w 74045"/>
                      <a:gd name="connsiteY4" fmla="*/ 1436 h 111448"/>
                      <a:gd name="connsiteX0" fmla="*/ 0 w 74045"/>
                      <a:gd name="connsiteY0" fmla="*/ 0 h 112889"/>
                      <a:gd name="connsiteX1" fmla="*/ 73030 w 74045"/>
                      <a:gd name="connsiteY1" fmla="*/ 1441 h 112889"/>
                      <a:gd name="connsiteX2" fmla="*/ 73884 w 74045"/>
                      <a:gd name="connsiteY2" fmla="*/ 112396 h 112889"/>
                      <a:gd name="connsiteX3" fmla="*/ 1617 w 74045"/>
                      <a:gd name="connsiteY3" fmla="*/ 112889 h 112889"/>
                      <a:gd name="connsiteX4" fmla="*/ 0 w 74045"/>
                      <a:gd name="connsiteY4" fmla="*/ 0 h 112889"/>
                      <a:gd name="connsiteX0" fmla="*/ 0 w 74045"/>
                      <a:gd name="connsiteY0" fmla="*/ 0 h 114327"/>
                      <a:gd name="connsiteX1" fmla="*/ 73030 w 74045"/>
                      <a:gd name="connsiteY1" fmla="*/ 1441 h 114327"/>
                      <a:gd name="connsiteX2" fmla="*/ 73884 w 74045"/>
                      <a:gd name="connsiteY2" fmla="*/ 112396 h 114327"/>
                      <a:gd name="connsiteX3" fmla="*/ 1617 w 74045"/>
                      <a:gd name="connsiteY3" fmla="*/ 114327 h 114327"/>
                      <a:gd name="connsiteX4" fmla="*/ 0 w 74045"/>
                      <a:gd name="connsiteY4" fmla="*/ 0 h 114327"/>
                      <a:gd name="connsiteX0" fmla="*/ 0 w 74045"/>
                      <a:gd name="connsiteY0" fmla="*/ 0 h 114327"/>
                      <a:gd name="connsiteX1" fmla="*/ 73030 w 74045"/>
                      <a:gd name="connsiteY1" fmla="*/ 1441 h 114327"/>
                      <a:gd name="connsiteX2" fmla="*/ 73884 w 74045"/>
                      <a:gd name="connsiteY2" fmla="*/ 113834 h 114327"/>
                      <a:gd name="connsiteX3" fmla="*/ 1617 w 74045"/>
                      <a:gd name="connsiteY3" fmla="*/ 114327 h 114327"/>
                      <a:gd name="connsiteX4" fmla="*/ 0 w 74045"/>
                      <a:gd name="connsiteY4" fmla="*/ 0 h 114327"/>
                      <a:gd name="connsiteX0" fmla="*/ 0 w 74647"/>
                      <a:gd name="connsiteY0" fmla="*/ 1435 h 115762"/>
                      <a:gd name="connsiteX1" fmla="*/ 74647 w 74647"/>
                      <a:gd name="connsiteY1" fmla="*/ 0 h 115762"/>
                      <a:gd name="connsiteX2" fmla="*/ 73884 w 74647"/>
                      <a:gd name="connsiteY2" fmla="*/ 115269 h 115762"/>
                      <a:gd name="connsiteX3" fmla="*/ 1617 w 74647"/>
                      <a:gd name="connsiteY3" fmla="*/ 115762 h 115762"/>
                      <a:gd name="connsiteX4" fmla="*/ 0 w 74647"/>
                      <a:gd name="connsiteY4" fmla="*/ 1435 h 115762"/>
                      <a:gd name="connsiteX0" fmla="*/ 230 w 73260"/>
                      <a:gd name="connsiteY0" fmla="*/ 1435 h 115762"/>
                      <a:gd name="connsiteX1" fmla="*/ 73260 w 73260"/>
                      <a:gd name="connsiteY1" fmla="*/ 0 h 115762"/>
                      <a:gd name="connsiteX2" fmla="*/ 72497 w 73260"/>
                      <a:gd name="connsiteY2" fmla="*/ 115269 h 115762"/>
                      <a:gd name="connsiteX3" fmla="*/ 230 w 73260"/>
                      <a:gd name="connsiteY3" fmla="*/ 115762 h 115762"/>
                      <a:gd name="connsiteX4" fmla="*/ 230 w 73260"/>
                      <a:gd name="connsiteY4" fmla="*/ 1435 h 115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60" h="115762">
                        <a:moveTo>
                          <a:pt x="230" y="1435"/>
                        </a:moveTo>
                        <a:lnTo>
                          <a:pt x="73260" y="0"/>
                        </a:lnTo>
                        <a:cubicBezTo>
                          <a:pt x="72466" y="45434"/>
                          <a:pt x="73291" y="69835"/>
                          <a:pt x="72497" y="115269"/>
                        </a:cubicBezTo>
                        <a:lnTo>
                          <a:pt x="230" y="115762"/>
                        </a:lnTo>
                        <a:cubicBezTo>
                          <a:pt x="-564" y="72709"/>
                          <a:pt x="1024" y="44488"/>
                          <a:pt x="230" y="1435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FF">
                          <a:tint val="66000"/>
                          <a:satMod val="160000"/>
                        </a:srgbClr>
                      </a:gs>
                      <a:gs pos="50000">
                        <a:srgbClr val="3399FF">
                          <a:tint val="44500"/>
                          <a:satMod val="160000"/>
                        </a:srgbClr>
                      </a:gs>
                      <a:gs pos="100000">
                        <a:srgbClr val="3399FF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3175">
                    <a:solidFill>
                      <a:srgbClr val="3399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19" name="正方形/長方形 7">
                    <a:extLst>
                      <a:ext uri="{FF2B5EF4-FFF2-40B4-BE49-F238E27FC236}">
                        <a16:creationId xmlns:a16="http://schemas.microsoft.com/office/drawing/2014/main" id="{6E701F79-8422-46CB-A269-DDF47DEF1463}"/>
                      </a:ext>
                    </a:extLst>
                  </p:cNvPr>
                  <p:cNvSpPr/>
                  <p:nvPr/>
                </p:nvSpPr>
                <p:spPr>
                  <a:xfrm>
                    <a:off x="2739336" y="1794750"/>
                    <a:ext cx="169438" cy="297115"/>
                  </a:xfrm>
                  <a:custGeom>
                    <a:avLst/>
                    <a:gdLst>
                      <a:gd name="connsiteX0" fmla="*/ 0 w 145167"/>
                      <a:gd name="connsiteY0" fmla="*/ 0 h 270920"/>
                      <a:gd name="connsiteX1" fmla="*/ 145167 w 145167"/>
                      <a:gd name="connsiteY1" fmla="*/ 0 h 270920"/>
                      <a:gd name="connsiteX2" fmla="*/ 145167 w 145167"/>
                      <a:gd name="connsiteY2" fmla="*/ 270920 h 270920"/>
                      <a:gd name="connsiteX3" fmla="*/ 0 w 145167"/>
                      <a:gd name="connsiteY3" fmla="*/ 270920 h 270920"/>
                      <a:gd name="connsiteX4" fmla="*/ 0 w 145167"/>
                      <a:gd name="connsiteY4" fmla="*/ 0 h 270920"/>
                      <a:gd name="connsiteX0" fmla="*/ 0 w 173742"/>
                      <a:gd name="connsiteY0" fmla="*/ 0 h 270920"/>
                      <a:gd name="connsiteX1" fmla="*/ 173742 w 173742"/>
                      <a:gd name="connsiteY1" fmla="*/ 0 h 270920"/>
                      <a:gd name="connsiteX2" fmla="*/ 145167 w 173742"/>
                      <a:gd name="connsiteY2" fmla="*/ 270920 h 270920"/>
                      <a:gd name="connsiteX3" fmla="*/ 0 w 173742"/>
                      <a:gd name="connsiteY3" fmla="*/ 270920 h 270920"/>
                      <a:gd name="connsiteX4" fmla="*/ 0 w 173742"/>
                      <a:gd name="connsiteY4" fmla="*/ 0 h 270920"/>
                      <a:gd name="connsiteX0" fmla="*/ 0 w 173742"/>
                      <a:gd name="connsiteY0" fmla="*/ 0 h 292351"/>
                      <a:gd name="connsiteX1" fmla="*/ 173742 w 173742"/>
                      <a:gd name="connsiteY1" fmla="*/ 0 h 292351"/>
                      <a:gd name="connsiteX2" fmla="*/ 173742 w 173742"/>
                      <a:gd name="connsiteY2" fmla="*/ 292351 h 292351"/>
                      <a:gd name="connsiteX3" fmla="*/ 0 w 173742"/>
                      <a:gd name="connsiteY3" fmla="*/ 270920 h 292351"/>
                      <a:gd name="connsiteX4" fmla="*/ 0 w 173742"/>
                      <a:gd name="connsiteY4" fmla="*/ 0 h 292351"/>
                      <a:gd name="connsiteX0" fmla="*/ 0 w 173742"/>
                      <a:gd name="connsiteY0" fmla="*/ 0 h 294733"/>
                      <a:gd name="connsiteX1" fmla="*/ 173742 w 173742"/>
                      <a:gd name="connsiteY1" fmla="*/ 0 h 294733"/>
                      <a:gd name="connsiteX2" fmla="*/ 173742 w 173742"/>
                      <a:gd name="connsiteY2" fmla="*/ 292351 h 294733"/>
                      <a:gd name="connsiteX3" fmla="*/ 4763 w 173742"/>
                      <a:gd name="connsiteY3" fmla="*/ 294733 h 294733"/>
                      <a:gd name="connsiteX4" fmla="*/ 0 w 173742"/>
                      <a:gd name="connsiteY4" fmla="*/ 0 h 294733"/>
                      <a:gd name="connsiteX0" fmla="*/ 458 w 169438"/>
                      <a:gd name="connsiteY0" fmla="*/ 0 h 297115"/>
                      <a:gd name="connsiteX1" fmla="*/ 169438 w 169438"/>
                      <a:gd name="connsiteY1" fmla="*/ 2382 h 297115"/>
                      <a:gd name="connsiteX2" fmla="*/ 169438 w 169438"/>
                      <a:gd name="connsiteY2" fmla="*/ 294733 h 297115"/>
                      <a:gd name="connsiteX3" fmla="*/ 459 w 169438"/>
                      <a:gd name="connsiteY3" fmla="*/ 297115 h 297115"/>
                      <a:gd name="connsiteX4" fmla="*/ 458 w 169438"/>
                      <a:gd name="connsiteY4" fmla="*/ 0 h 297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438" h="297115">
                        <a:moveTo>
                          <a:pt x="458" y="0"/>
                        </a:moveTo>
                        <a:lnTo>
                          <a:pt x="169438" y="2382"/>
                        </a:lnTo>
                        <a:lnTo>
                          <a:pt x="169438" y="294733"/>
                        </a:lnTo>
                        <a:lnTo>
                          <a:pt x="459" y="297115"/>
                        </a:lnTo>
                        <a:cubicBezTo>
                          <a:pt x="-1129" y="198871"/>
                          <a:pt x="2046" y="98244"/>
                          <a:pt x="458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FF">
                          <a:tint val="66000"/>
                          <a:satMod val="160000"/>
                        </a:srgbClr>
                      </a:gs>
                      <a:gs pos="50000">
                        <a:srgbClr val="3399FF">
                          <a:tint val="44500"/>
                          <a:satMod val="160000"/>
                        </a:srgbClr>
                      </a:gs>
                      <a:gs pos="100000">
                        <a:srgbClr val="3399FF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  <p:sp>
                <p:nvSpPr>
                  <p:cNvPr id="321" name="正方形/長方形 7">
                    <a:extLst>
                      <a:ext uri="{FF2B5EF4-FFF2-40B4-BE49-F238E27FC236}">
                        <a16:creationId xmlns:a16="http://schemas.microsoft.com/office/drawing/2014/main" id="{22163DF5-16ED-4155-9084-F21CAF76677C}"/>
                      </a:ext>
                    </a:extLst>
                  </p:cNvPr>
                  <p:cNvSpPr/>
                  <p:nvPr/>
                </p:nvSpPr>
                <p:spPr>
                  <a:xfrm>
                    <a:off x="3210365" y="1540486"/>
                    <a:ext cx="193249" cy="685258"/>
                  </a:xfrm>
                  <a:custGeom>
                    <a:avLst/>
                    <a:gdLst>
                      <a:gd name="connsiteX0" fmla="*/ 0 w 145167"/>
                      <a:gd name="connsiteY0" fmla="*/ 0 h 270920"/>
                      <a:gd name="connsiteX1" fmla="*/ 145167 w 145167"/>
                      <a:gd name="connsiteY1" fmla="*/ 0 h 270920"/>
                      <a:gd name="connsiteX2" fmla="*/ 145167 w 145167"/>
                      <a:gd name="connsiteY2" fmla="*/ 270920 h 270920"/>
                      <a:gd name="connsiteX3" fmla="*/ 0 w 145167"/>
                      <a:gd name="connsiteY3" fmla="*/ 270920 h 270920"/>
                      <a:gd name="connsiteX4" fmla="*/ 0 w 145167"/>
                      <a:gd name="connsiteY4" fmla="*/ 0 h 270920"/>
                      <a:gd name="connsiteX0" fmla="*/ 0 w 173742"/>
                      <a:gd name="connsiteY0" fmla="*/ 0 h 270920"/>
                      <a:gd name="connsiteX1" fmla="*/ 173742 w 173742"/>
                      <a:gd name="connsiteY1" fmla="*/ 0 h 270920"/>
                      <a:gd name="connsiteX2" fmla="*/ 145167 w 173742"/>
                      <a:gd name="connsiteY2" fmla="*/ 270920 h 270920"/>
                      <a:gd name="connsiteX3" fmla="*/ 0 w 173742"/>
                      <a:gd name="connsiteY3" fmla="*/ 270920 h 270920"/>
                      <a:gd name="connsiteX4" fmla="*/ 0 w 173742"/>
                      <a:gd name="connsiteY4" fmla="*/ 0 h 270920"/>
                      <a:gd name="connsiteX0" fmla="*/ 0 w 173742"/>
                      <a:gd name="connsiteY0" fmla="*/ 0 h 292351"/>
                      <a:gd name="connsiteX1" fmla="*/ 173742 w 173742"/>
                      <a:gd name="connsiteY1" fmla="*/ 0 h 292351"/>
                      <a:gd name="connsiteX2" fmla="*/ 173742 w 173742"/>
                      <a:gd name="connsiteY2" fmla="*/ 292351 h 292351"/>
                      <a:gd name="connsiteX3" fmla="*/ 0 w 173742"/>
                      <a:gd name="connsiteY3" fmla="*/ 270920 h 292351"/>
                      <a:gd name="connsiteX4" fmla="*/ 0 w 173742"/>
                      <a:gd name="connsiteY4" fmla="*/ 0 h 292351"/>
                      <a:gd name="connsiteX0" fmla="*/ 0 w 173742"/>
                      <a:gd name="connsiteY0" fmla="*/ 0 h 294733"/>
                      <a:gd name="connsiteX1" fmla="*/ 173742 w 173742"/>
                      <a:gd name="connsiteY1" fmla="*/ 0 h 294733"/>
                      <a:gd name="connsiteX2" fmla="*/ 173742 w 173742"/>
                      <a:gd name="connsiteY2" fmla="*/ 292351 h 294733"/>
                      <a:gd name="connsiteX3" fmla="*/ 4763 w 173742"/>
                      <a:gd name="connsiteY3" fmla="*/ 294733 h 294733"/>
                      <a:gd name="connsiteX4" fmla="*/ 0 w 173742"/>
                      <a:gd name="connsiteY4" fmla="*/ 0 h 294733"/>
                      <a:gd name="connsiteX0" fmla="*/ 458 w 169438"/>
                      <a:gd name="connsiteY0" fmla="*/ 0 h 297115"/>
                      <a:gd name="connsiteX1" fmla="*/ 169438 w 169438"/>
                      <a:gd name="connsiteY1" fmla="*/ 2382 h 297115"/>
                      <a:gd name="connsiteX2" fmla="*/ 169438 w 169438"/>
                      <a:gd name="connsiteY2" fmla="*/ 294733 h 297115"/>
                      <a:gd name="connsiteX3" fmla="*/ 459 w 169438"/>
                      <a:gd name="connsiteY3" fmla="*/ 297115 h 297115"/>
                      <a:gd name="connsiteX4" fmla="*/ 458 w 169438"/>
                      <a:gd name="connsiteY4" fmla="*/ 0 h 297115"/>
                      <a:gd name="connsiteX0" fmla="*/ 0 w 168980"/>
                      <a:gd name="connsiteY0" fmla="*/ 0 h 578103"/>
                      <a:gd name="connsiteX1" fmla="*/ 168980 w 168980"/>
                      <a:gd name="connsiteY1" fmla="*/ 2382 h 578103"/>
                      <a:gd name="connsiteX2" fmla="*/ 168980 w 168980"/>
                      <a:gd name="connsiteY2" fmla="*/ 294733 h 578103"/>
                      <a:gd name="connsiteX3" fmla="*/ 7145 w 168980"/>
                      <a:gd name="connsiteY3" fmla="*/ 578103 h 578103"/>
                      <a:gd name="connsiteX4" fmla="*/ 0 w 168980"/>
                      <a:gd name="connsiteY4" fmla="*/ 0 h 578103"/>
                      <a:gd name="connsiteX0" fmla="*/ 0 w 199936"/>
                      <a:gd name="connsiteY0" fmla="*/ 0 h 623346"/>
                      <a:gd name="connsiteX1" fmla="*/ 168980 w 199936"/>
                      <a:gd name="connsiteY1" fmla="*/ 2382 h 623346"/>
                      <a:gd name="connsiteX2" fmla="*/ 199936 w 199936"/>
                      <a:gd name="connsiteY2" fmla="*/ 623346 h 623346"/>
                      <a:gd name="connsiteX3" fmla="*/ 7145 w 199936"/>
                      <a:gd name="connsiteY3" fmla="*/ 578103 h 623346"/>
                      <a:gd name="connsiteX4" fmla="*/ 0 w 199936"/>
                      <a:gd name="connsiteY4" fmla="*/ 0 h 623346"/>
                      <a:gd name="connsiteX0" fmla="*/ 0 w 199936"/>
                      <a:gd name="connsiteY0" fmla="*/ 61912 h 685258"/>
                      <a:gd name="connsiteX1" fmla="*/ 195174 w 199936"/>
                      <a:gd name="connsiteY1" fmla="*/ 0 h 685258"/>
                      <a:gd name="connsiteX2" fmla="*/ 199936 w 199936"/>
                      <a:gd name="connsiteY2" fmla="*/ 685258 h 685258"/>
                      <a:gd name="connsiteX3" fmla="*/ 7145 w 199936"/>
                      <a:gd name="connsiteY3" fmla="*/ 640015 h 685258"/>
                      <a:gd name="connsiteX4" fmla="*/ 0 w 199936"/>
                      <a:gd name="connsiteY4" fmla="*/ 61912 h 685258"/>
                      <a:gd name="connsiteX0" fmla="*/ 7309 w 192958"/>
                      <a:gd name="connsiteY0" fmla="*/ 78581 h 685258"/>
                      <a:gd name="connsiteX1" fmla="*/ 188196 w 192958"/>
                      <a:gd name="connsiteY1" fmla="*/ 0 h 685258"/>
                      <a:gd name="connsiteX2" fmla="*/ 192958 w 192958"/>
                      <a:gd name="connsiteY2" fmla="*/ 685258 h 685258"/>
                      <a:gd name="connsiteX3" fmla="*/ 167 w 192958"/>
                      <a:gd name="connsiteY3" fmla="*/ 640015 h 685258"/>
                      <a:gd name="connsiteX4" fmla="*/ 7309 w 192958"/>
                      <a:gd name="connsiteY4" fmla="*/ 78581 h 685258"/>
                      <a:gd name="connsiteX0" fmla="*/ 456 w 193249"/>
                      <a:gd name="connsiteY0" fmla="*/ 64293 h 685258"/>
                      <a:gd name="connsiteX1" fmla="*/ 188487 w 193249"/>
                      <a:gd name="connsiteY1" fmla="*/ 0 h 685258"/>
                      <a:gd name="connsiteX2" fmla="*/ 193249 w 193249"/>
                      <a:gd name="connsiteY2" fmla="*/ 685258 h 685258"/>
                      <a:gd name="connsiteX3" fmla="*/ 458 w 193249"/>
                      <a:gd name="connsiteY3" fmla="*/ 640015 h 685258"/>
                      <a:gd name="connsiteX4" fmla="*/ 456 w 193249"/>
                      <a:gd name="connsiteY4" fmla="*/ 64293 h 6852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249" h="685258">
                        <a:moveTo>
                          <a:pt x="456" y="64293"/>
                        </a:moveTo>
                        <a:lnTo>
                          <a:pt x="188487" y="0"/>
                        </a:lnTo>
                        <a:cubicBezTo>
                          <a:pt x="190074" y="228419"/>
                          <a:pt x="191662" y="456839"/>
                          <a:pt x="193249" y="685258"/>
                        </a:cubicBezTo>
                        <a:lnTo>
                          <a:pt x="458" y="640015"/>
                        </a:lnTo>
                        <a:cubicBezTo>
                          <a:pt x="-1130" y="541771"/>
                          <a:pt x="2044" y="162537"/>
                          <a:pt x="456" y="64293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FF">
                          <a:tint val="66000"/>
                          <a:satMod val="160000"/>
                        </a:srgbClr>
                      </a:gs>
                      <a:gs pos="50000">
                        <a:srgbClr val="3399FF">
                          <a:tint val="44500"/>
                          <a:satMod val="160000"/>
                        </a:srgbClr>
                      </a:gs>
                      <a:gs pos="100000">
                        <a:srgbClr val="3399FF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  <p:sp>
                <p:nvSpPr>
                  <p:cNvPr id="322" name="正方形/長方形 7">
                    <a:extLst>
                      <a:ext uri="{FF2B5EF4-FFF2-40B4-BE49-F238E27FC236}">
                        <a16:creationId xmlns:a16="http://schemas.microsoft.com/office/drawing/2014/main" id="{4C694714-25BC-4D08-9AD7-6CBD0863289E}"/>
                      </a:ext>
                    </a:extLst>
                  </p:cNvPr>
                  <p:cNvSpPr/>
                  <p:nvPr/>
                </p:nvSpPr>
                <p:spPr>
                  <a:xfrm>
                    <a:off x="3600231" y="1516934"/>
                    <a:ext cx="398106" cy="721845"/>
                  </a:xfrm>
                  <a:custGeom>
                    <a:avLst/>
                    <a:gdLst>
                      <a:gd name="connsiteX0" fmla="*/ 0 w 145167"/>
                      <a:gd name="connsiteY0" fmla="*/ 0 h 270920"/>
                      <a:gd name="connsiteX1" fmla="*/ 145167 w 145167"/>
                      <a:gd name="connsiteY1" fmla="*/ 0 h 270920"/>
                      <a:gd name="connsiteX2" fmla="*/ 145167 w 145167"/>
                      <a:gd name="connsiteY2" fmla="*/ 270920 h 270920"/>
                      <a:gd name="connsiteX3" fmla="*/ 0 w 145167"/>
                      <a:gd name="connsiteY3" fmla="*/ 270920 h 270920"/>
                      <a:gd name="connsiteX4" fmla="*/ 0 w 145167"/>
                      <a:gd name="connsiteY4" fmla="*/ 0 h 270920"/>
                      <a:gd name="connsiteX0" fmla="*/ 0 w 173742"/>
                      <a:gd name="connsiteY0" fmla="*/ 0 h 270920"/>
                      <a:gd name="connsiteX1" fmla="*/ 173742 w 173742"/>
                      <a:gd name="connsiteY1" fmla="*/ 0 h 270920"/>
                      <a:gd name="connsiteX2" fmla="*/ 145167 w 173742"/>
                      <a:gd name="connsiteY2" fmla="*/ 270920 h 270920"/>
                      <a:gd name="connsiteX3" fmla="*/ 0 w 173742"/>
                      <a:gd name="connsiteY3" fmla="*/ 270920 h 270920"/>
                      <a:gd name="connsiteX4" fmla="*/ 0 w 173742"/>
                      <a:gd name="connsiteY4" fmla="*/ 0 h 270920"/>
                      <a:gd name="connsiteX0" fmla="*/ 0 w 173742"/>
                      <a:gd name="connsiteY0" fmla="*/ 0 h 292351"/>
                      <a:gd name="connsiteX1" fmla="*/ 173742 w 173742"/>
                      <a:gd name="connsiteY1" fmla="*/ 0 h 292351"/>
                      <a:gd name="connsiteX2" fmla="*/ 173742 w 173742"/>
                      <a:gd name="connsiteY2" fmla="*/ 292351 h 292351"/>
                      <a:gd name="connsiteX3" fmla="*/ 0 w 173742"/>
                      <a:gd name="connsiteY3" fmla="*/ 270920 h 292351"/>
                      <a:gd name="connsiteX4" fmla="*/ 0 w 173742"/>
                      <a:gd name="connsiteY4" fmla="*/ 0 h 292351"/>
                      <a:gd name="connsiteX0" fmla="*/ 0 w 173742"/>
                      <a:gd name="connsiteY0" fmla="*/ 0 h 294733"/>
                      <a:gd name="connsiteX1" fmla="*/ 173742 w 173742"/>
                      <a:gd name="connsiteY1" fmla="*/ 0 h 294733"/>
                      <a:gd name="connsiteX2" fmla="*/ 173742 w 173742"/>
                      <a:gd name="connsiteY2" fmla="*/ 292351 h 294733"/>
                      <a:gd name="connsiteX3" fmla="*/ 4763 w 173742"/>
                      <a:gd name="connsiteY3" fmla="*/ 294733 h 294733"/>
                      <a:gd name="connsiteX4" fmla="*/ 0 w 173742"/>
                      <a:gd name="connsiteY4" fmla="*/ 0 h 294733"/>
                      <a:gd name="connsiteX0" fmla="*/ 458 w 169438"/>
                      <a:gd name="connsiteY0" fmla="*/ 0 h 297115"/>
                      <a:gd name="connsiteX1" fmla="*/ 169438 w 169438"/>
                      <a:gd name="connsiteY1" fmla="*/ 2382 h 297115"/>
                      <a:gd name="connsiteX2" fmla="*/ 169438 w 169438"/>
                      <a:gd name="connsiteY2" fmla="*/ 294733 h 297115"/>
                      <a:gd name="connsiteX3" fmla="*/ 459 w 169438"/>
                      <a:gd name="connsiteY3" fmla="*/ 297115 h 297115"/>
                      <a:gd name="connsiteX4" fmla="*/ 458 w 169438"/>
                      <a:gd name="connsiteY4" fmla="*/ 0 h 297115"/>
                      <a:gd name="connsiteX0" fmla="*/ 458 w 187933"/>
                      <a:gd name="connsiteY0" fmla="*/ 0 h 297115"/>
                      <a:gd name="connsiteX1" fmla="*/ 187933 w 187933"/>
                      <a:gd name="connsiteY1" fmla="*/ 389 h 297115"/>
                      <a:gd name="connsiteX2" fmla="*/ 169438 w 187933"/>
                      <a:gd name="connsiteY2" fmla="*/ 294733 h 297115"/>
                      <a:gd name="connsiteX3" fmla="*/ 459 w 187933"/>
                      <a:gd name="connsiteY3" fmla="*/ 297115 h 297115"/>
                      <a:gd name="connsiteX4" fmla="*/ 458 w 187933"/>
                      <a:gd name="connsiteY4" fmla="*/ 0 h 297115"/>
                      <a:gd name="connsiteX0" fmla="*/ 458 w 190245"/>
                      <a:gd name="connsiteY0" fmla="*/ 0 h 299716"/>
                      <a:gd name="connsiteX1" fmla="*/ 187933 w 190245"/>
                      <a:gd name="connsiteY1" fmla="*/ 389 h 299716"/>
                      <a:gd name="connsiteX2" fmla="*/ 190245 w 190245"/>
                      <a:gd name="connsiteY2" fmla="*/ 299716 h 299716"/>
                      <a:gd name="connsiteX3" fmla="*/ 459 w 190245"/>
                      <a:gd name="connsiteY3" fmla="*/ 297115 h 299716"/>
                      <a:gd name="connsiteX4" fmla="*/ 458 w 190245"/>
                      <a:gd name="connsiteY4" fmla="*/ 0 h 299716"/>
                      <a:gd name="connsiteX0" fmla="*/ 2601 w 192388"/>
                      <a:gd name="connsiteY0" fmla="*/ 0 h 302098"/>
                      <a:gd name="connsiteX1" fmla="*/ 190076 w 192388"/>
                      <a:gd name="connsiteY1" fmla="*/ 389 h 302098"/>
                      <a:gd name="connsiteX2" fmla="*/ 192388 w 192388"/>
                      <a:gd name="connsiteY2" fmla="*/ 299716 h 302098"/>
                      <a:gd name="connsiteX3" fmla="*/ 291 w 192388"/>
                      <a:gd name="connsiteY3" fmla="*/ 302098 h 302098"/>
                      <a:gd name="connsiteX4" fmla="*/ 2601 w 192388"/>
                      <a:gd name="connsiteY4" fmla="*/ 0 h 302098"/>
                      <a:gd name="connsiteX0" fmla="*/ 0 w 193254"/>
                      <a:gd name="connsiteY0" fmla="*/ 0 h 302098"/>
                      <a:gd name="connsiteX1" fmla="*/ 190942 w 193254"/>
                      <a:gd name="connsiteY1" fmla="*/ 389 h 302098"/>
                      <a:gd name="connsiteX2" fmla="*/ 193254 w 193254"/>
                      <a:gd name="connsiteY2" fmla="*/ 299716 h 302098"/>
                      <a:gd name="connsiteX3" fmla="*/ 1157 w 193254"/>
                      <a:gd name="connsiteY3" fmla="*/ 302098 h 302098"/>
                      <a:gd name="connsiteX4" fmla="*/ 0 w 193254"/>
                      <a:gd name="connsiteY4" fmla="*/ 0 h 302098"/>
                      <a:gd name="connsiteX0" fmla="*/ 0 w 193254"/>
                      <a:gd name="connsiteY0" fmla="*/ 0 h 302098"/>
                      <a:gd name="connsiteX1" fmla="*/ 190942 w 193254"/>
                      <a:gd name="connsiteY1" fmla="*/ 389 h 302098"/>
                      <a:gd name="connsiteX2" fmla="*/ 193254 w 193254"/>
                      <a:gd name="connsiteY2" fmla="*/ 299716 h 302098"/>
                      <a:gd name="connsiteX3" fmla="*/ 1157 w 193254"/>
                      <a:gd name="connsiteY3" fmla="*/ 302098 h 302098"/>
                      <a:gd name="connsiteX4" fmla="*/ 0 w 193254"/>
                      <a:gd name="connsiteY4" fmla="*/ 0 h 302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254" h="302098">
                        <a:moveTo>
                          <a:pt x="0" y="0"/>
                        </a:moveTo>
                        <a:lnTo>
                          <a:pt x="190942" y="389"/>
                        </a:lnTo>
                        <a:cubicBezTo>
                          <a:pt x="191713" y="100165"/>
                          <a:pt x="192483" y="199940"/>
                          <a:pt x="193254" y="299716"/>
                        </a:cubicBezTo>
                        <a:lnTo>
                          <a:pt x="1157" y="302098"/>
                        </a:lnTo>
                        <a:cubicBezTo>
                          <a:pt x="-431" y="203854"/>
                          <a:pt x="432" y="98244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FF">
                          <a:tint val="66000"/>
                          <a:satMod val="160000"/>
                        </a:srgbClr>
                      </a:gs>
                      <a:gs pos="50000">
                        <a:srgbClr val="3399FF">
                          <a:tint val="44500"/>
                          <a:satMod val="160000"/>
                        </a:srgbClr>
                      </a:gs>
                      <a:gs pos="100000">
                        <a:srgbClr val="3399FF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24" name="正方形/長方形 6">
                    <a:extLst>
                      <a:ext uri="{FF2B5EF4-FFF2-40B4-BE49-F238E27FC236}">
                        <a16:creationId xmlns:a16="http://schemas.microsoft.com/office/drawing/2014/main" id="{BE592616-6D89-487C-BB30-25F33C1EE1F0}"/>
                      </a:ext>
                    </a:extLst>
                  </p:cNvPr>
                  <p:cNvSpPr/>
                  <p:nvPr/>
                </p:nvSpPr>
                <p:spPr>
                  <a:xfrm>
                    <a:off x="1698588" y="1851368"/>
                    <a:ext cx="107894" cy="191655"/>
                  </a:xfrm>
                  <a:custGeom>
                    <a:avLst/>
                    <a:gdLst>
                      <a:gd name="connsiteX0" fmla="*/ 0 w 45719"/>
                      <a:gd name="connsiteY0" fmla="*/ 0 h 72008"/>
                      <a:gd name="connsiteX1" fmla="*/ 45719 w 45719"/>
                      <a:gd name="connsiteY1" fmla="*/ 0 h 72008"/>
                      <a:gd name="connsiteX2" fmla="*/ 45719 w 45719"/>
                      <a:gd name="connsiteY2" fmla="*/ 72008 h 72008"/>
                      <a:gd name="connsiteX3" fmla="*/ 0 w 45719"/>
                      <a:gd name="connsiteY3" fmla="*/ 72008 h 72008"/>
                      <a:gd name="connsiteX4" fmla="*/ 0 w 45719"/>
                      <a:gd name="connsiteY4" fmla="*/ 0 h 72008"/>
                      <a:gd name="connsiteX0" fmla="*/ 0 w 76675"/>
                      <a:gd name="connsiteY0" fmla="*/ 30956 h 102964"/>
                      <a:gd name="connsiteX1" fmla="*/ 76675 w 76675"/>
                      <a:gd name="connsiteY1" fmla="*/ 0 h 102964"/>
                      <a:gd name="connsiteX2" fmla="*/ 45719 w 76675"/>
                      <a:gd name="connsiteY2" fmla="*/ 102964 h 102964"/>
                      <a:gd name="connsiteX3" fmla="*/ 0 w 76675"/>
                      <a:gd name="connsiteY3" fmla="*/ 102964 h 102964"/>
                      <a:gd name="connsiteX4" fmla="*/ 0 w 76675"/>
                      <a:gd name="connsiteY4" fmla="*/ 30956 h 102964"/>
                      <a:gd name="connsiteX0" fmla="*/ 0 w 76675"/>
                      <a:gd name="connsiteY0" fmla="*/ 30956 h 136302"/>
                      <a:gd name="connsiteX1" fmla="*/ 76675 w 76675"/>
                      <a:gd name="connsiteY1" fmla="*/ 0 h 136302"/>
                      <a:gd name="connsiteX2" fmla="*/ 74294 w 76675"/>
                      <a:gd name="connsiteY2" fmla="*/ 136302 h 136302"/>
                      <a:gd name="connsiteX3" fmla="*/ 0 w 76675"/>
                      <a:gd name="connsiteY3" fmla="*/ 102964 h 136302"/>
                      <a:gd name="connsiteX4" fmla="*/ 0 w 76675"/>
                      <a:gd name="connsiteY4" fmla="*/ 30956 h 136302"/>
                      <a:gd name="connsiteX0" fmla="*/ 0 w 76675"/>
                      <a:gd name="connsiteY0" fmla="*/ 30956 h 138682"/>
                      <a:gd name="connsiteX1" fmla="*/ 76675 w 76675"/>
                      <a:gd name="connsiteY1" fmla="*/ 0 h 138682"/>
                      <a:gd name="connsiteX2" fmla="*/ 74294 w 76675"/>
                      <a:gd name="connsiteY2" fmla="*/ 136302 h 138682"/>
                      <a:gd name="connsiteX3" fmla="*/ 26193 w 76675"/>
                      <a:gd name="connsiteY3" fmla="*/ 138682 h 138682"/>
                      <a:gd name="connsiteX4" fmla="*/ 0 w 76675"/>
                      <a:gd name="connsiteY4" fmla="*/ 30956 h 138682"/>
                      <a:gd name="connsiteX0" fmla="*/ 0 w 55244"/>
                      <a:gd name="connsiteY0" fmla="*/ 11906 h 138682"/>
                      <a:gd name="connsiteX1" fmla="*/ 55244 w 55244"/>
                      <a:gd name="connsiteY1" fmla="*/ 0 h 138682"/>
                      <a:gd name="connsiteX2" fmla="*/ 52863 w 55244"/>
                      <a:gd name="connsiteY2" fmla="*/ 136302 h 138682"/>
                      <a:gd name="connsiteX3" fmla="*/ 4762 w 55244"/>
                      <a:gd name="connsiteY3" fmla="*/ 138682 h 138682"/>
                      <a:gd name="connsiteX4" fmla="*/ 0 w 55244"/>
                      <a:gd name="connsiteY4" fmla="*/ 11906 h 138682"/>
                      <a:gd name="connsiteX0" fmla="*/ 0 w 53092"/>
                      <a:gd name="connsiteY0" fmla="*/ 0 h 126776"/>
                      <a:gd name="connsiteX1" fmla="*/ 52863 w 53092"/>
                      <a:gd name="connsiteY1" fmla="*/ 21432 h 126776"/>
                      <a:gd name="connsiteX2" fmla="*/ 52863 w 53092"/>
                      <a:gd name="connsiteY2" fmla="*/ 124396 h 126776"/>
                      <a:gd name="connsiteX3" fmla="*/ 4762 w 53092"/>
                      <a:gd name="connsiteY3" fmla="*/ 126776 h 126776"/>
                      <a:gd name="connsiteX4" fmla="*/ 0 w 53092"/>
                      <a:gd name="connsiteY4" fmla="*/ 0 h 126776"/>
                      <a:gd name="connsiteX0" fmla="*/ 0 w 57625"/>
                      <a:gd name="connsiteY0" fmla="*/ 2380 h 129156"/>
                      <a:gd name="connsiteX1" fmla="*/ 57625 w 57625"/>
                      <a:gd name="connsiteY1" fmla="*/ 0 h 129156"/>
                      <a:gd name="connsiteX2" fmla="*/ 52863 w 57625"/>
                      <a:gd name="connsiteY2" fmla="*/ 126776 h 129156"/>
                      <a:gd name="connsiteX3" fmla="*/ 4762 w 57625"/>
                      <a:gd name="connsiteY3" fmla="*/ 129156 h 129156"/>
                      <a:gd name="connsiteX4" fmla="*/ 0 w 57625"/>
                      <a:gd name="connsiteY4" fmla="*/ 2380 h 129156"/>
                      <a:gd name="connsiteX0" fmla="*/ 11907 w 52863"/>
                      <a:gd name="connsiteY0" fmla="*/ 2380 h 129156"/>
                      <a:gd name="connsiteX1" fmla="*/ 52863 w 52863"/>
                      <a:gd name="connsiteY1" fmla="*/ 0 h 129156"/>
                      <a:gd name="connsiteX2" fmla="*/ 48101 w 52863"/>
                      <a:gd name="connsiteY2" fmla="*/ 126776 h 129156"/>
                      <a:gd name="connsiteX3" fmla="*/ 0 w 52863"/>
                      <a:gd name="connsiteY3" fmla="*/ 129156 h 129156"/>
                      <a:gd name="connsiteX4" fmla="*/ 11907 w 52863"/>
                      <a:gd name="connsiteY4" fmla="*/ 2380 h 129156"/>
                      <a:gd name="connsiteX0" fmla="*/ 11907 w 52863"/>
                      <a:gd name="connsiteY0" fmla="*/ 2380 h 129156"/>
                      <a:gd name="connsiteX1" fmla="*/ 52863 w 52863"/>
                      <a:gd name="connsiteY1" fmla="*/ 0 h 129156"/>
                      <a:gd name="connsiteX2" fmla="*/ 48101 w 52863"/>
                      <a:gd name="connsiteY2" fmla="*/ 126776 h 129156"/>
                      <a:gd name="connsiteX3" fmla="*/ 0 w 52863"/>
                      <a:gd name="connsiteY3" fmla="*/ 129156 h 129156"/>
                      <a:gd name="connsiteX4" fmla="*/ 11907 w 52863"/>
                      <a:gd name="connsiteY4" fmla="*/ 2380 h 129156"/>
                      <a:gd name="connsiteX0" fmla="*/ 1214 w 61220"/>
                      <a:gd name="connsiteY0" fmla="*/ 228 h 129386"/>
                      <a:gd name="connsiteX1" fmla="*/ 61220 w 61220"/>
                      <a:gd name="connsiteY1" fmla="*/ 230 h 129386"/>
                      <a:gd name="connsiteX2" fmla="*/ 56458 w 61220"/>
                      <a:gd name="connsiteY2" fmla="*/ 127006 h 129386"/>
                      <a:gd name="connsiteX3" fmla="*/ 8357 w 61220"/>
                      <a:gd name="connsiteY3" fmla="*/ 129386 h 129386"/>
                      <a:gd name="connsiteX4" fmla="*/ 1214 w 61220"/>
                      <a:gd name="connsiteY4" fmla="*/ 228 h 129386"/>
                      <a:gd name="connsiteX0" fmla="*/ 1313 w 56557"/>
                      <a:gd name="connsiteY0" fmla="*/ 228 h 129386"/>
                      <a:gd name="connsiteX1" fmla="*/ 56557 w 56557"/>
                      <a:gd name="connsiteY1" fmla="*/ 230 h 129386"/>
                      <a:gd name="connsiteX2" fmla="*/ 51795 w 56557"/>
                      <a:gd name="connsiteY2" fmla="*/ 127006 h 129386"/>
                      <a:gd name="connsiteX3" fmla="*/ 3694 w 56557"/>
                      <a:gd name="connsiteY3" fmla="*/ 129386 h 129386"/>
                      <a:gd name="connsiteX4" fmla="*/ 1313 w 56557"/>
                      <a:gd name="connsiteY4" fmla="*/ 228 h 129386"/>
                      <a:gd name="connsiteX0" fmla="*/ 2487 w 57731"/>
                      <a:gd name="connsiteY0" fmla="*/ 228 h 129386"/>
                      <a:gd name="connsiteX1" fmla="*/ 57731 w 57731"/>
                      <a:gd name="connsiteY1" fmla="*/ 230 h 129386"/>
                      <a:gd name="connsiteX2" fmla="*/ 52969 w 57731"/>
                      <a:gd name="connsiteY2" fmla="*/ 127006 h 129386"/>
                      <a:gd name="connsiteX3" fmla="*/ 105 w 57731"/>
                      <a:gd name="connsiteY3" fmla="*/ 129386 h 129386"/>
                      <a:gd name="connsiteX4" fmla="*/ 2487 w 57731"/>
                      <a:gd name="connsiteY4" fmla="*/ 228 h 129386"/>
                      <a:gd name="connsiteX0" fmla="*/ 2487 w 57731"/>
                      <a:gd name="connsiteY0" fmla="*/ 228 h 129386"/>
                      <a:gd name="connsiteX1" fmla="*/ 57731 w 57731"/>
                      <a:gd name="connsiteY1" fmla="*/ 230 h 129386"/>
                      <a:gd name="connsiteX2" fmla="*/ 55350 w 57731"/>
                      <a:gd name="connsiteY2" fmla="*/ 127006 h 129386"/>
                      <a:gd name="connsiteX3" fmla="*/ 105 w 57731"/>
                      <a:gd name="connsiteY3" fmla="*/ 129386 h 129386"/>
                      <a:gd name="connsiteX4" fmla="*/ 2487 w 57731"/>
                      <a:gd name="connsiteY4" fmla="*/ 228 h 129386"/>
                      <a:gd name="connsiteX0" fmla="*/ 1313 w 56557"/>
                      <a:gd name="connsiteY0" fmla="*/ 228 h 131767"/>
                      <a:gd name="connsiteX1" fmla="*/ 56557 w 56557"/>
                      <a:gd name="connsiteY1" fmla="*/ 230 h 131767"/>
                      <a:gd name="connsiteX2" fmla="*/ 54176 w 56557"/>
                      <a:gd name="connsiteY2" fmla="*/ 127006 h 131767"/>
                      <a:gd name="connsiteX3" fmla="*/ 1312 w 56557"/>
                      <a:gd name="connsiteY3" fmla="*/ 131767 h 131767"/>
                      <a:gd name="connsiteX4" fmla="*/ 1313 w 56557"/>
                      <a:gd name="connsiteY4" fmla="*/ 228 h 131767"/>
                      <a:gd name="connsiteX0" fmla="*/ 1313 w 56557"/>
                      <a:gd name="connsiteY0" fmla="*/ 228 h 127006"/>
                      <a:gd name="connsiteX1" fmla="*/ 56557 w 56557"/>
                      <a:gd name="connsiteY1" fmla="*/ 230 h 127006"/>
                      <a:gd name="connsiteX2" fmla="*/ 54176 w 56557"/>
                      <a:gd name="connsiteY2" fmla="*/ 127006 h 127006"/>
                      <a:gd name="connsiteX3" fmla="*/ 1312 w 56557"/>
                      <a:gd name="connsiteY3" fmla="*/ 124623 h 127006"/>
                      <a:gd name="connsiteX4" fmla="*/ 1313 w 56557"/>
                      <a:gd name="connsiteY4" fmla="*/ 228 h 127006"/>
                      <a:gd name="connsiteX0" fmla="*/ 1313 w 75218"/>
                      <a:gd name="connsiteY0" fmla="*/ 228 h 124623"/>
                      <a:gd name="connsiteX1" fmla="*/ 56557 w 75218"/>
                      <a:gd name="connsiteY1" fmla="*/ 230 h 124623"/>
                      <a:gd name="connsiteX2" fmla="*/ 75196 w 75218"/>
                      <a:gd name="connsiteY2" fmla="*/ 116938 h 124623"/>
                      <a:gd name="connsiteX3" fmla="*/ 1312 w 75218"/>
                      <a:gd name="connsiteY3" fmla="*/ 124623 h 124623"/>
                      <a:gd name="connsiteX4" fmla="*/ 1313 w 75218"/>
                      <a:gd name="connsiteY4" fmla="*/ 228 h 124623"/>
                      <a:gd name="connsiteX0" fmla="*/ 1010 w 75054"/>
                      <a:gd name="connsiteY0" fmla="*/ 134 h 124529"/>
                      <a:gd name="connsiteX1" fmla="*/ 74039 w 75054"/>
                      <a:gd name="connsiteY1" fmla="*/ 1574 h 124529"/>
                      <a:gd name="connsiteX2" fmla="*/ 74893 w 75054"/>
                      <a:gd name="connsiteY2" fmla="*/ 116844 h 124529"/>
                      <a:gd name="connsiteX3" fmla="*/ 1009 w 75054"/>
                      <a:gd name="connsiteY3" fmla="*/ 124529 h 124529"/>
                      <a:gd name="connsiteX4" fmla="*/ 1010 w 75054"/>
                      <a:gd name="connsiteY4" fmla="*/ 134 h 124529"/>
                      <a:gd name="connsiteX0" fmla="*/ 19425 w 74067"/>
                      <a:gd name="connsiteY0" fmla="*/ 8628 h 122955"/>
                      <a:gd name="connsiteX1" fmla="*/ 73052 w 74067"/>
                      <a:gd name="connsiteY1" fmla="*/ 0 h 122955"/>
                      <a:gd name="connsiteX2" fmla="*/ 73906 w 74067"/>
                      <a:gd name="connsiteY2" fmla="*/ 115270 h 122955"/>
                      <a:gd name="connsiteX3" fmla="*/ 22 w 74067"/>
                      <a:gd name="connsiteY3" fmla="*/ 122955 h 122955"/>
                      <a:gd name="connsiteX4" fmla="*/ 19425 w 74067"/>
                      <a:gd name="connsiteY4" fmla="*/ 8628 h 122955"/>
                      <a:gd name="connsiteX0" fmla="*/ 229 w 74274"/>
                      <a:gd name="connsiteY0" fmla="*/ 5751 h 122955"/>
                      <a:gd name="connsiteX1" fmla="*/ 73259 w 74274"/>
                      <a:gd name="connsiteY1" fmla="*/ 0 h 122955"/>
                      <a:gd name="connsiteX2" fmla="*/ 74113 w 74274"/>
                      <a:gd name="connsiteY2" fmla="*/ 115270 h 122955"/>
                      <a:gd name="connsiteX3" fmla="*/ 229 w 74274"/>
                      <a:gd name="connsiteY3" fmla="*/ 122955 h 122955"/>
                      <a:gd name="connsiteX4" fmla="*/ 229 w 74274"/>
                      <a:gd name="connsiteY4" fmla="*/ 5751 h 122955"/>
                      <a:gd name="connsiteX0" fmla="*/ 0 w 74045"/>
                      <a:gd name="connsiteY0" fmla="*/ 5751 h 115270"/>
                      <a:gd name="connsiteX1" fmla="*/ 73030 w 74045"/>
                      <a:gd name="connsiteY1" fmla="*/ 0 h 115270"/>
                      <a:gd name="connsiteX2" fmla="*/ 73884 w 74045"/>
                      <a:gd name="connsiteY2" fmla="*/ 115270 h 115270"/>
                      <a:gd name="connsiteX3" fmla="*/ 11318 w 74045"/>
                      <a:gd name="connsiteY3" fmla="*/ 102818 h 115270"/>
                      <a:gd name="connsiteX4" fmla="*/ 0 w 74045"/>
                      <a:gd name="connsiteY4" fmla="*/ 5751 h 115270"/>
                      <a:gd name="connsiteX0" fmla="*/ 0 w 74045"/>
                      <a:gd name="connsiteY0" fmla="*/ 5751 h 115763"/>
                      <a:gd name="connsiteX1" fmla="*/ 73030 w 74045"/>
                      <a:gd name="connsiteY1" fmla="*/ 0 h 115763"/>
                      <a:gd name="connsiteX2" fmla="*/ 73884 w 74045"/>
                      <a:gd name="connsiteY2" fmla="*/ 115270 h 115763"/>
                      <a:gd name="connsiteX3" fmla="*/ 1617 w 74045"/>
                      <a:gd name="connsiteY3" fmla="*/ 115763 h 115763"/>
                      <a:gd name="connsiteX4" fmla="*/ 0 w 74045"/>
                      <a:gd name="connsiteY4" fmla="*/ 5751 h 115763"/>
                      <a:gd name="connsiteX0" fmla="*/ 0 w 73987"/>
                      <a:gd name="connsiteY0" fmla="*/ 0 h 110012"/>
                      <a:gd name="connsiteX1" fmla="*/ 71413 w 73987"/>
                      <a:gd name="connsiteY1" fmla="*/ 2 h 110012"/>
                      <a:gd name="connsiteX2" fmla="*/ 73884 w 73987"/>
                      <a:gd name="connsiteY2" fmla="*/ 109519 h 110012"/>
                      <a:gd name="connsiteX3" fmla="*/ 1617 w 73987"/>
                      <a:gd name="connsiteY3" fmla="*/ 110012 h 110012"/>
                      <a:gd name="connsiteX4" fmla="*/ 0 w 73987"/>
                      <a:gd name="connsiteY4" fmla="*/ 0 h 110012"/>
                      <a:gd name="connsiteX0" fmla="*/ 0 w 74045"/>
                      <a:gd name="connsiteY0" fmla="*/ 1436 h 111448"/>
                      <a:gd name="connsiteX1" fmla="*/ 73030 w 74045"/>
                      <a:gd name="connsiteY1" fmla="*/ 0 h 111448"/>
                      <a:gd name="connsiteX2" fmla="*/ 73884 w 74045"/>
                      <a:gd name="connsiteY2" fmla="*/ 110955 h 111448"/>
                      <a:gd name="connsiteX3" fmla="*/ 1617 w 74045"/>
                      <a:gd name="connsiteY3" fmla="*/ 111448 h 111448"/>
                      <a:gd name="connsiteX4" fmla="*/ 0 w 74045"/>
                      <a:gd name="connsiteY4" fmla="*/ 1436 h 111448"/>
                      <a:gd name="connsiteX0" fmla="*/ 0 w 74045"/>
                      <a:gd name="connsiteY0" fmla="*/ 0 h 112889"/>
                      <a:gd name="connsiteX1" fmla="*/ 73030 w 74045"/>
                      <a:gd name="connsiteY1" fmla="*/ 1441 h 112889"/>
                      <a:gd name="connsiteX2" fmla="*/ 73884 w 74045"/>
                      <a:gd name="connsiteY2" fmla="*/ 112396 h 112889"/>
                      <a:gd name="connsiteX3" fmla="*/ 1617 w 74045"/>
                      <a:gd name="connsiteY3" fmla="*/ 112889 h 112889"/>
                      <a:gd name="connsiteX4" fmla="*/ 0 w 74045"/>
                      <a:gd name="connsiteY4" fmla="*/ 0 h 112889"/>
                      <a:gd name="connsiteX0" fmla="*/ 0 w 74045"/>
                      <a:gd name="connsiteY0" fmla="*/ 0 h 114327"/>
                      <a:gd name="connsiteX1" fmla="*/ 73030 w 74045"/>
                      <a:gd name="connsiteY1" fmla="*/ 1441 h 114327"/>
                      <a:gd name="connsiteX2" fmla="*/ 73884 w 74045"/>
                      <a:gd name="connsiteY2" fmla="*/ 112396 h 114327"/>
                      <a:gd name="connsiteX3" fmla="*/ 1617 w 74045"/>
                      <a:gd name="connsiteY3" fmla="*/ 114327 h 114327"/>
                      <a:gd name="connsiteX4" fmla="*/ 0 w 74045"/>
                      <a:gd name="connsiteY4" fmla="*/ 0 h 114327"/>
                      <a:gd name="connsiteX0" fmla="*/ 0 w 74045"/>
                      <a:gd name="connsiteY0" fmla="*/ 0 h 114327"/>
                      <a:gd name="connsiteX1" fmla="*/ 73030 w 74045"/>
                      <a:gd name="connsiteY1" fmla="*/ 1441 h 114327"/>
                      <a:gd name="connsiteX2" fmla="*/ 73884 w 74045"/>
                      <a:gd name="connsiteY2" fmla="*/ 113834 h 114327"/>
                      <a:gd name="connsiteX3" fmla="*/ 1617 w 74045"/>
                      <a:gd name="connsiteY3" fmla="*/ 114327 h 114327"/>
                      <a:gd name="connsiteX4" fmla="*/ 0 w 74045"/>
                      <a:gd name="connsiteY4" fmla="*/ 0 h 114327"/>
                      <a:gd name="connsiteX0" fmla="*/ 0 w 74647"/>
                      <a:gd name="connsiteY0" fmla="*/ 1435 h 115762"/>
                      <a:gd name="connsiteX1" fmla="*/ 74647 w 74647"/>
                      <a:gd name="connsiteY1" fmla="*/ 0 h 115762"/>
                      <a:gd name="connsiteX2" fmla="*/ 73884 w 74647"/>
                      <a:gd name="connsiteY2" fmla="*/ 115269 h 115762"/>
                      <a:gd name="connsiteX3" fmla="*/ 1617 w 74647"/>
                      <a:gd name="connsiteY3" fmla="*/ 115762 h 115762"/>
                      <a:gd name="connsiteX4" fmla="*/ 0 w 74647"/>
                      <a:gd name="connsiteY4" fmla="*/ 1435 h 115762"/>
                      <a:gd name="connsiteX0" fmla="*/ 230 w 73260"/>
                      <a:gd name="connsiteY0" fmla="*/ 1435 h 115762"/>
                      <a:gd name="connsiteX1" fmla="*/ 73260 w 73260"/>
                      <a:gd name="connsiteY1" fmla="*/ 0 h 115762"/>
                      <a:gd name="connsiteX2" fmla="*/ 72497 w 73260"/>
                      <a:gd name="connsiteY2" fmla="*/ 115269 h 115762"/>
                      <a:gd name="connsiteX3" fmla="*/ 230 w 73260"/>
                      <a:gd name="connsiteY3" fmla="*/ 115762 h 115762"/>
                      <a:gd name="connsiteX4" fmla="*/ 230 w 73260"/>
                      <a:gd name="connsiteY4" fmla="*/ 1435 h 115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60" h="115762">
                        <a:moveTo>
                          <a:pt x="230" y="1435"/>
                        </a:moveTo>
                        <a:lnTo>
                          <a:pt x="73260" y="0"/>
                        </a:lnTo>
                        <a:cubicBezTo>
                          <a:pt x="72466" y="45434"/>
                          <a:pt x="73291" y="69835"/>
                          <a:pt x="72497" y="115269"/>
                        </a:cubicBezTo>
                        <a:lnTo>
                          <a:pt x="230" y="115762"/>
                        </a:lnTo>
                        <a:cubicBezTo>
                          <a:pt x="-564" y="72709"/>
                          <a:pt x="1024" y="44488"/>
                          <a:pt x="230" y="1435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FF">
                          <a:tint val="66000"/>
                          <a:satMod val="160000"/>
                        </a:srgbClr>
                      </a:gs>
                      <a:gs pos="50000">
                        <a:srgbClr val="3399FF">
                          <a:tint val="44500"/>
                          <a:satMod val="160000"/>
                        </a:srgbClr>
                      </a:gs>
                      <a:gs pos="100000">
                        <a:srgbClr val="3399FF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3175">
                    <a:solidFill>
                      <a:srgbClr val="3399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25" name="正方形/長方形 7">
                    <a:extLst>
                      <a:ext uri="{FF2B5EF4-FFF2-40B4-BE49-F238E27FC236}">
                        <a16:creationId xmlns:a16="http://schemas.microsoft.com/office/drawing/2014/main" id="{A087CF09-ED35-4A32-AB0D-8F8F1EEA2E8A}"/>
                      </a:ext>
                    </a:extLst>
                  </p:cNvPr>
                  <p:cNvSpPr/>
                  <p:nvPr/>
                </p:nvSpPr>
                <p:spPr>
                  <a:xfrm>
                    <a:off x="1385548" y="1794751"/>
                    <a:ext cx="169438" cy="297115"/>
                  </a:xfrm>
                  <a:custGeom>
                    <a:avLst/>
                    <a:gdLst>
                      <a:gd name="connsiteX0" fmla="*/ 0 w 145167"/>
                      <a:gd name="connsiteY0" fmla="*/ 0 h 270920"/>
                      <a:gd name="connsiteX1" fmla="*/ 145167 w 145167"/>
                      <a:gd name="connsiteY1" fmla="*/ 0 h 270920"/>
                      <a:gd name="connsiteX2" fmla="*/ 145167 w 145167"/>
                      <a:gd name="connsiteY2" fmla="*/ 270920 h 270920"/>
                      <a:gd name="connsiteX3" fmla="*/ 0 w 145167"/>
                      <a:gd name="connsiteY3" fmla="*/ 270920 h 270920"/>
                      <a:gd name="connsiteX4" fmla="*/ 0 w 145167"/>
                      <a:gd name="connsiteY4" fmla="*/ 0 h 270920"/>
                      <a:gd name="connsiteX0" fmla="*/ 0 w 173742"/>
                      <a:gd name="connsiteY0" fmla="*/ 0 h 270920"/>
                      <a:gd name="connsiteX1" fmla="*/ 173742 w 173742"/>
                      <a:gd name="connsiteY1" fmla="*/ 0 h 270920"/>
                      <a:gd name="connsiteX2" fmla="*/ 145167 w 173742"/>
                      <a:gd name="connsiteY2" fmla="*/ 270920 h 270920"/>
                      <a:gd name="connsiteX3" fmla="*/ 0 w 173742"/>
                      <a:gd name="connsiteY3" fmla="*/ 270920 h 270920"/>
                      <a:gd name="connsiteX4" fmla="*/ 0 w 173742"/>
                      <a:gd name="connsiteY4" fmla="*/ 0 h 270920"/>
                      <a:gd name="connsiteX0" fmla="*/ 0 w 173742"/>
                      <a:gd name="connsiteY0" fmla="*/ 0 h 292351"/>
                      <a:gd name="connsiteX1" fmla="*/ 173742 w 173742"/>
                      <a:gd name="connsiteY1" fmla="*/ 0 h 292351"/>
                      <a:gd name="connsiteX2" fmla="*/ 173742 w 173742"/>
                      <a:gd name="connsiteY2" fmla="*/ 292351 h 292351"/>
                      <a:gd name="connsiteX3" fmla="*/ 0 w 173742"/>
                      <a:gd name="connsiteY3" fmla="*/ 270920 h 292351"/>
                      <a:gd name="connsiteX4" fmla="*/ 0 w 173742"/>
                      <a:gd name="connsiteY4" fmla="*/ 0 h 292351"/>
                      <a:gd name="connsiteX0" fmla="*/ 0 w 173742"/>
                      <a:gd name="connsiteY0" fmla="*/ 0 h 294733"/>
                      <a:gd name="connsiteX1" fmla="*/ 173742 w 173742"/>
                      <a:gd name="connsiteY1" fmla="*/ 0 h 294733"/>
                      <a:gd name="connsiteX2" fmla="*/ 173742 w 173742"/>
                      <a:gd name="connsiteY2" fmla="*/ 292351 h 294733"/>
                      <a:gd name="connsiteX3" fmla="*/ 4763 w 173742"/>
                      <a:gd name="connsiteY3" fmla="*/ 294733 h 294733"/>
                      <a:gd name="connsiteX4" fmla="*/ 0 w 173742"/>
                      <a:gd name="connsiteY4" fmla="*/ 0 h 294733"/>
                      <a:gd name="connsiteX0" fmla="*/ 458 w 169438"/>
                      <a:gd name="connsiteY0" fmla="*/ 0 h 297115"/>
                      <a:gd name="connsiteX1" fmla="*/ 169438 w 169438"/>
                      <a:gd name="connsiteY1" fmla="*/ 2382 h 297115"/>
                      <a:gd name="connsiteX2" fmla="*/ 169438 w 169438"/>
                      <a:gd name="connsiteY2" fmla="*/ 294733 h 297115"/>
                      <a:gd name="connsiteX3" fmla="*/ 459 w 169438"/>
                      <a:gd name="connsiteY3" fmla="*/ 297115 h 297115"/>
                      <a:gd name="connsiteX4" fmla="*/ 458 w 169438"/>
                      <a:gd name="connsiteY4" fmla="*/ 0 h 297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438" h="297115">
                        <a:moveTo>
                          <a:pt x="458" y="0"/>
                        </a:moveTo>
                        <a:lnTo>
                          <a:pt x="169438" y="2382"/>
                        </a:lnTo>
                        <a:lnTo>
                          <a:pt x="169438" y="294733"/>
                        </a:lnTo>
                        <a:lnTo>
                          <a:pt x="459" y="297115"/>
                        </a:lnTo>
                        <a:cubicBezTo>
                          <a:pt x="-1129" y="198871"/>
                          <a:pt x="2046" y="98244"/>
                          <a:pt x="458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FF">
                          <a:tint val="66000"/>
                          <a:satMod val="160000"/>
                        </a:srgbClr>
                      </a:gs>
                      <a:gs pos="50000">
                        <a:srgbClr val="3399FF">
                          <a:tint val="44500"/>
                          <a:satMod val="160000"/>
                        </a:srgbClr>
                      </a:gs>
                      <a:gs pos="100000">
                        <a:srgbClr val="3399FF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26" name="正方形/長方形 7">
                    <a:extLst>
                      <a:ext uri="{FF2B5EF4-FFF2-40B4-BE49-F238E27FC236}">
                        <a16:creationId xmlns:a16="http://schemas.microsoft.com/office/drawing/2014/main" id="{30E2669A-C32D-4636-AFF8-99CC4F2AF306}"/>
                      </a:ext>
                    </a:extLst>
                  </p:cNvPr>
                  <p:cNvSpPr/>
                  <p:nvPr/>
                </p:nvSpPr>
                <p:spPr>
                  <a:xfrm>
                    <a:off x="401603" y="1501758"/>
                    <a:ext cx="415233" cy="746178"/>
                  </a:xfrm>
                  <a:custGeom>
                    <a:avLst/>
                    <a:gdLst>
                      <a:gd name="connsiteX0" fmla="*/ 0 w 145167"/>
                      <a:gd name="connsiteY0" fmla="*/ 0 h 270920"/>
                      <a:gd name="connsiteX1" fmla="*/ 145167 w 145167"/>
                      <a:gd name="connsiteY1" fmla="*/ 0 h 270920"/>
                      <a:gd name="connsiteX2" fmla="*/ 145167 w 145167"/>
                      <a:gd name="connsiteY2" fmla="*/ 270920 h 270920"/>
                      <a:gd name="connsiteX3" fmla="*/ 0 w 145167"/>
                      <a:gd name="connsiteY3" fmla="*/ 270920 h 270920"/>
                      <a:gd name="connsiteX4" fmla="*/ 0 w 145167"/>
                      <a:gd name="connsiteY4" fmla="*/ 0 h 270920"/>
                      <a:gd name="connsiteX0" fmla="*/ 0 w 173742"/>
                      <a:gd name="connsiteY0" fmla="*/ 0 h 270920"/>
                      <a:gd name="connsiteX1" fmla="*/ 173742 w 173742"/>
                      <a:gd name="connsiteY1" fmla="*/ 0 h 270920"/>
                      <a:gd name="connsiteX2" fmla="*/ 145167 w 173742"/>
                      <a:gd name="connsiteY2" fmla="*/ 270920 h 270920"/>
                      <a:gd name="connsiteX3" fmla="*/ 0 w 173742"/>
                      <a:gd name="connsiteY3" fmla="*/ 270920 h 270920"/>
                      <a:gd name="connsiteX4" fmla="*/ 0 w 173742"/>
                      <a:gd name="connsiteY4" fmla="*/ 0 h 270920"/>
                      <a:gd name="connsiteX0" fmla="*/ 0 w 173742"/>
                      <a:gd name="connsiteY0" fmla="*/ 0 h 292351"/>
                      <a:gd name="connsiteX1" fmla="*/ 173742 w 173742"/>
                      <a:gd name="connsiteY1" fmla="*/ 0 h 292351"/>
                      <a:gd name="connsiteX2" fmla="*/ 173742 w 173742"/>
                      <a:gd name="connsiteY2" fmla="*/ 292351 h 292351"/>
                      <a:gd name="connsiteX3" fmla="*/ 0 w 173742"/>
                      <a:gd name="connsiteY3" fmla="*/ 270920 h 292351"/>
                      <a:gd name="connsiteX4" fmla="*/ 0 w 173742"/>
                      <a:gd name="connsiteY4" fmla="*/ 0 h 292351"/>
                      <a:gd name="connsiteX0" fmla="*/ 0 w 173742"/>
                      <a:gd name="connsiteY0" fmla="*/ 0 h 294733"/>
                      <a:gd name="connsiteX1" fmla="*/ 173742 w 173742"/>
                      <a:gd name="connsiteY1" fmla="*/ 0 h 294733"/>
                      <a:gd name="connsiteX2" fmla="*/ 173742 w 173742"/>
                      <a:gd name="connsiteY2" fmla="*/ 292351 h 294733"/>
                      <a:gd name="connsiteX3" fmla="*/ 4763 w 173742"/>
                      <a:gd name="connsiteY3" fmla="*/ 294733 h 294733"/>
                      <a:gd name="connsiteX4" fmla="*/ 0 w 173742"/>
                      <a:gd name="connsiteY4" fmla="*/ 0 h 294733"/>
                      <a:gd name="connsiteX0" fmla="*/ 458 w 169438"/>
                      <a:gd name="connsiteY0" fmla="*/ 0 h 297115"/>
                      <a:gd name="connsiteX1" fmla="*/ 169438 w 169438"/>
                      <a:gd name="connsiteY1" fmla="*/ 2382 h 297115"/>
                      <a:gd name="connsiteX2" fmla="*/ 169438 w 169438"/>
                      <a:gd name="connsiteY2" fmla="*/ 294733 h 297115"/>
                      <a:gd name="connsiteX3" fmla="*/ 459 w 169438"/>
                      <a:gd name="connsiteY3" fmla="*/ 297115 h 297115"/>
                      <a:gd name="connsiteX4" fmla="*/ 458 w 169438"/>
                      <a:gd name="connsiteY4" fmla="*/ 0 h 297115"/>
                      <a:gd name="connsiteX0" fmla="*/ 458 w 187933"/>
                      <a:gd name="connsiteY0" fmla="*/ 0 h 297115"/>
                      <a:gd name="connsiteX1" fmla="*/ 187933 w 187933"/>
                      <a:gd name="connsiteY1" fmla="*/ 389 h 297115"/>
                      <a:gd name="connsiteX2" fmla="*/ 169438 w 187933"/>
                      <a:gd name="connsiteY2" fmla="*/ 294733 h 297115"/>
                      <a:gd name="connsiteX3" fmla="*/ 459 w 187933"/>
                      <a:gd name="connsiteY3" fmla="*/ 297115 h 297115"/>
                      <a:gd name="connsiteX4" fmla="*/ 458 w 187933"/>
                      <a:gd name="connsiteY4" fmla="*/ 0 h 297115"/>
                      <a:gd name="connsiteX0" fmla="*/ 458 w 190245"/>
                      <a:gd name="connsiteY0" fmla="*/ 0 h 299716"/>
                      <a:gd name="connsiteX1" fmla="*/ 187933 w 190245"/>
                      <a:gd name="connsiteY1" fmla="*/ 389 h 299716"/>
                      <a:gd name="connsiteX2" fmla="*/ 190245 w 190245"/>
                      <a:gd name="connsiteY2" fmla="*/ 299716 h 299716"/>
                      <a:gd name="connsiteX3" fmla="*/ 459 w 190245"/>
                      <a:gd name="connsiteY3" fmla="*/ 297115 h 299716"/>
                      <a:gd name="connsiteX4" fmla="*/ 458 w 190245"/>
                      <a:gd name="connsiteY4" fmla="*/ 0 h 299716"/>
                      <a:gd name="connsiteX0" fmla="*/ 2601 w 192388"/>
                      <a:gd name="connsiteY0" fmla="*/ 0 h 302098"/>
                      <a:gd name="connsiteX1" fmla="*/ 190076 w 192388"/>
                      <a:gd name="connsiteY1" fmla="*/ 389 h 302098"/>
                      <a:gd name="connsiteX2" fmla="*/ 192388 w 192388"/>
                      <a:gd name="connsiteY2" fmla="*/ 299716 h 302098"/>
                      <a:gd name="connsiteX3" fmla="*/ 291 w 192388"/>
                      <a:gd name="connsiteY3" fmla="*/ 302098 h 302098"/>
                      <a:gd name="connsiteX4" fmla="*/ 2601 w 192388"/>
                      <a:gd name="connsiteY4" fmla="*/ 0 h 302098"/>
                      <a:gd name="connsiteX0" fmla="*/ 0 w 193254"/>
                      <a:gd name="connsiteY0" fmla="*/ 0 h 302098"/>
                      <a:gd name="connsiteX1" fmla="*/ 190942 w 193254"/>
                      <a:gd name="connsiteY1" fmla="*/ 389 h 302098"/>
                      <a:gd name="connsiteX2" fmla="*/ 193254 w 193254"/>
                      <a:gd name="connsiteY2" fmla="*/ 299716 h 302098"/>
                      <a:gd name="connsiteX3" fmla="*/ 1157 w 193254"/>
                      <a:gd name="connsiteY3" fmla="*/ 302098 h 302098"/>
                      <a:gd name="connsiteX4" fmla="*/ 0 w 193254"/>
                      <a:gd name="connsiteY4" fmla="*/ 0 h 302098"/>
                      <a:gd name="connsiteX0" fmla="*/ 0 w 193254"/>
                      <a:gd name="connsiteY0" fmla="*/ 0 h 302098"/>
                      <a:gd name="connsiteX1" fmla="*/ 190942 w 193254"/>
                      <a:gd name="connsiteY1" fmla="*/ 389 h 302098"/>
                      <a:gd name="connsiteX2" fmla="*/ 193254 w 193254"/>
                      <a:gd name="connsiteY2" fmla="*/ 299716 h 302098"/>
                      <a:gd name="connsiteX3" fmla="*/ 1157 w 193254"/>
                      <a:gd name="connsiteY3" fmla="*/ 302098 h 302098"/>
                      <a:gd name="connsiteX4" fmla="*/ 0 w 193254"/>
                      <a:gd name="connsiteY4" fmla="*/ 0 h 302098"/>
                      <a:gd name="connsiteX0" fmla="*/ 0 w 201389"/>
                      <a:gd name="connsiteY0" fmla="*/ 1604 h 303702"/>
                      <a:gd name="connsiteX1" fmla="*/ 201346 w 201389"/>
                      <a:gd name="connsiteY1" fmla="*/ 0 h 303702"/>
                      <a:gd name="connsiteX2" fmla="*/ 193254 w 201389"/>
                      <a:gd name="connsiteY2" fmla="*/ 301320 h 303702"/>
                      <a:gd name="connsiteX3" fmla="*/ 1157 w 201389"/>
                      <a:gd name="connsiteY3" fmla="*/ 303702 h 303702"/>
                      <a:gd name="connsiteX4" fmla="*/ 0 w 201389"/>
                      <a:gd name="connsiteY4" fmla="*/ 1604 h 303702"/>
                      <a:gd name="connsiteX0" fmla="*/ 0 w 201568"/>
                      <a:gd name="connsiteY0" fmla="*/ 1604 h 312282"/>
                      <a:gd name="connsiteX1" fmla="*/ 201346 w 201568"/>
                      <a:gd name="connsiteY1" fmla="*/ 0 h 312282"/>
                      <a:gd name="connsiteX2" fmla="*/ 201345 w 201568"/>
                      <a:gd name="connsiteY2" fmla="*/ 312282 h 312282"/>
                      <a:gd name="connsiteX3" fmla="*/ 1157 w 201568"/>
                      <a:gd name="connsiteY3" fmla="*/ 303702 h 312282"/>
                      <a:gd name="connsiteX4" fmla="*/ 0 w 201568"/>
                      <a:gd name="connsiteY4" fmla="*/ 1604 h 312282"/>
                      <a:gd name="connsiteX0" fmla="*/ 0 w 201568"/>
                      <a:gd name="connsiteY0" fmla="*/ 1604 h 312282"/>
                      <a:gd name="connsiteX1" fmla="*/ 201346 w 201568"/>
                      <a:gd name="connsiteY1" fmla="*/ 0 h 312282"/>
                      <a:gd name="connsiteX2" fmla="*/ 201345 w 201568"/>
                      <a:gd name="connsiteY2" fmla="*/ 312282 h 312282"/>
                      <a:gd name="connsiteX3" fmla="*/ 1157 w 201568"/>
                      <a:gd name="connsiteY3" fmla="*/ 310678 h 312282"/>
                      <a:gd name="connsiteX4" fmla="*/ 0 w 201568"/>
                      <a:gd name="connsiteY4" fmla="*/ 1604 h 3122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1568" h="312282">
                        <a:moveTo>
                          <a:pt x="0" y="1604"/>
                        </a:moveTo>
                        <a:lnTo>
                          <a:pt x="201346" y="0"/>
                        </a:lnTo>
                        <a:cubicBezTo>
                          <a:pt x="202117" y="99776"/>
                          <a:pt x="200574" y="212506"/>
                          <a:pt x="201345" y="312282"/>
                        </a:cubicBezTo>
                        <a:lnTo>
                          <a:pt x="1157" y="310678"/>
                        </a:lnTo>
                        <a:cubicBezTo>
                          <a:pt x="-431" y="212434"/>
                          <a:pt x="432" y="99848"/>
                          <a:pt x="0" y="1604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FF">
                          <a:tint val="66000"/>
                          <a:satMod val="160000"/>
                        </a:srgbClr>
                      </a:gs>
                      <a:gs pos="50000">
                        <a:srgbClr val="3399FF">
                          <a:tint val="44500"/>
                          <a:satMod val="160000"/>
                        </a:srgbClr>
                      </a:gs>
                      <a:gs pos="100000">
                        <a:srgbClr val="3399FF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  <p:sp>
                <p:nvSpPr>
                  <p:cNvPr id="327" name="正方形/長方形 7">
                    <a:extLst>
                      <a:ext uri="{FF2B5EF4-FFF2-40B4-BE49-F238E27FC236}">
                        <a16:creationId xmlns:a16="http://schemas.microsoft.com/office/drawing/2014/main" id="{DD6AABAD-5BC0-496C-A0B9-CDB665767297}"/>
                      </a:ext>
                    </a:extLst>
                  </p:cNvPr>
                  <p:cNvSpPr/>
                  <p:nvPr/>
                </p:nvSpPr>
                <p:spPr>
                  <a:xfrm>
                    <a:off x="1016469" y="1543126"/>
                    <a:ext cx="170208" cy="695653"/>
                  </a:xfrm>
                  <a:custGeom>
                    <a:avLst/>
                    <a:gdLst>
                      <a:gd name="connsiteX0" fmla="*/ 0 w 145167"/>
                      <a:gd name="connsiteY0" fmla="*/ 0 h 270920"/>
                      <a:gd name="connsiteX1" fmla="*/ 145167 w 145167"/>
                      <a:gd name="connsiteY1" fmla="*/ 0 h 270920"/>
                      <a:gd name="connsiteX2" fmla="*/ 145167 w 145167"/>
                      <a:gd name="connsiteY2" fmla="*/ 270920 h 270920"/>
                      <a:gd name="connsiteX3" fmla="*/ 0 w 145167"/>
                      <a:gd name="connsiteY3" fmla="*/ 270920 h 270920"/>
                      <a:gd name="connsiteX4" fmla="*/ 0 w 145167"/>
                      <a:gd name="connsiteY4" fmla="*/ 0 h 270920"/>
                      <a:gd name="connsiteX0" fmla="*/ 0 w 173742"/>
                      <a:gd name="connsiteY0" fmla="*/ 0 h 270920"/>
                      <a:gd name="connsiteX1" fmla="*/ 173742 w 173742"/>
                      <a:gd name="connsiteY1" fmla="*/ 0 h 270920"/>
                      <a:gd name="connsiteX2" fmla="*/ 145167 w 173742"/>
                      <a:gd name="connsiteY2" fmla="*/ 270920 h 270920"/>
                      <a:gd name="connsiteX3" fmla="*/ 0 w 173742"/>
                      <a:gd name="connsiteY3" fmla="*/ 270920 h 270920"/>
                      <a:gd name="connsiteX4" fmla="*/ 0 w 173742"/>
                      <a:gd name="connsiteY4" fmla="*/ 0 h 270920"/>
                      <a:gd name="connsiteX0" fmla="*/ 0 w 173742"/>
                      <a:gd name="connsiteY0" fmla="*/ 0 h 292351"/>
                      <a:gd name="connsiteX1" fmla="*/ 173742 w 173742"/>
                      <a:gd name="connsiteY1" fmla="*/ 0 h 292351"/>
                      <a:gd name="connsiteX2" fmla="*/ 173742 w 173742"/>
                      <a:gd name="connsiteY2" fmla="*/ 292351 h 292351"/>
                      <a:gd name="connsiteX3" fmla="*/ 0 w 173742"/>
                      <a:gd name="connsiteY3" fmla="*/ 270920 h 292351"/>
                      <a:gd name="connsiteX4" fmla="*/ 0 w 173742"/>
                      <a:gd name="connsiteY4" fmla="*/ 0 h 292351"/>
                      <a:gd name="connsiteX0" fmla="*/ 0 w 173742"/>
                      <a:gd name="connsiteY0" fmla="*/ 0 h 294733"/>
                      <a:gd name="connsiteX1" fmla="*/ 173742 w 173742"/>
                      <a:gd name="connsiteY1" fmla="*/ 0 h 294733"/>
                      <a:gd name="connsiteX2" fmla="*/ 173742 w 173742"/>
                      <a:gd name="connsiteY2" fmla="*/ 292351 h 294733"/>
                      <a:gd name="connsiteX3" fmla="*/ 4763 w 173742"/>
                      <a:gd name="connsiteY3" fmla="*/ 294733 h 294733"/>
                      <a:gd name="connsiteX4" fmla="*/ 0 w 173742"/>
                      <a:gd name="connsiteY4" fmla="*/ 0 h 294733"/>
                      <a:gd name="connsiteX0" fmla="*/ 458 w 169438"/>
                      <a:gd name="connsiteY0" fmla="*/ 0 h 297115"/>
                      <a:gd name="connsiteX1" fmla="*/ 169438 w 169438"/>
                      <a:gd name="connsiteY1" fmla="*/ 2382 h 297115"/>
                      <a:gd name="connsiteX2" fmla="*/ 169438 w 169438"/>
                      <a:gd name="connsiteY2" fmla="*/ 294733 h 297115"/>
                      <a:gd name="connsiteX3" fmla="*/ 459 w 169438"/>
                      <a:gd name="connsiteY3" fmla="*/ 297115 h 297115"/>
                      <a:gd name="connsiteX4" fmla="*/ 458 w 169438"/>
                      <a:gd name="connsiteY4" fmla="*/ 0 h 297115"/>
                      <a:gd name="connsiteX0" fmla="*/ 458 w 187933"/>
                      <a:gd name="connsiteY0" fmla="*/ 0 h 297115"/>
                      <a:gd name="connsiteX1" fmla="*/ 187933 w 187933"/>
                      <a:gd name="connsiteY1" fmla="*/ 389 h 297115"/>
                      <a:gd name="connsiteX2" fmla="*/ 169438 w 187933"/>
                      <a:gd name="connsiteY2" fmla="*/ 294733 h 297115"/>
                      <a:gd name="connsiteX3" fmla="*/ 459 w 187933"/>
                      <a:gd name="connsiteY3" fmla="*/ 297115 h 297115"/>
                      <a:gd name="connsiteX4" fmla="*/ 458 w 187933"/>
                      <a:gd name="connsiteY4" fmla="*/ 0 h 297115"/>
                      <a:gd name="connsiteX0" fmla="*/ 458 w 190245"/>
                      <a:gd name="connsiteY0" fmla="*/ 0 h 299716"/>
                      <a:gd name="connsiteX1" fmla="*/ 187933 w 190245"/>
                      <a:gd name="connsiteY1" fmla="*/ 389 h 299716"/>
                      <a:gd name="connsiteX2" fmla="*/ 190245 w 190245"/>
                      <a:gd name="connsiteY2" fmla="*/ 299716 h 299716"/>
                      <a:gd name="connsiteX3" fmla="*/ 459 w 190245"/>
                      <a:gd name="connsiteY3" fmla="*/ 297115 h 299716"/>
                      <a:gd name="connsiteX4" fmla="*/ 458 w 190245"/>
                      <a:gd name="connsiteY4" fmla="*/ 0 h 299716"/>
                      <a:gd name="connsiteX0" fmla="*/ 2601 w 192388"/>
                      <a:gd name="connsiteY0" fmla="*/ 0 h 302098"/>
                      <a:gd name="connsiteX1" fmla="*/ 190076 w 192388"/>
                      <a:gd name="connsiteY1" fmla="*/ 389 h 302098"/>
                      <a:gd name="connsiteX2" fmla="*/ 192388 w 192388"/>
                      <a:gd name="connsiteY2" fmla="*/ 299716 h 302098"/>
                      <a:gd name="connsiteX3" fmla="*/ 291 w 192388"/>
                      <a:gd name="connsiteY3" fmla="*/ 302098 h 302098"/>
                      <a:gd name="connsiteX4" fmla="*/ 2601 w 192388"/>
                      <a:gd name="connsiteY4" fmla="*/ 0 h 302098"/>
                      <a:gd name="connsiteX0" fmla="*/ 0 w 193254"/>
                      <a:gd name="connsiteY0" fmla="*/ 0 h 302098"/>
                      <a:gd name="connsiteX1" fmla="*/ 190942 w 193254"/>
                      <a:gd name="connsiteY1" fmla="*/ 389 h 302098"/>
                      <a:gd name="connsiteX2" fmla="*/ 193254 w 193254"/>
                      <a:gd name="connsiteY2" fmla="*/ 299716 h 302098"/>
                      <a:gd name="connsiteX3" fmla="*/ 1157 w 193254"/>
                      <a:gd name="connsiteY3" fmla="*/ 302098 h 302098"/>
                      <a:gd name="connsiteX4" fmla="*/ 0 w 193254"/>
                      <a:gd name="connsiteY4" fmla="*/ 0 h 302098"/>
                      <a:gd name="connsiteX0" fmla="*/ 0 w 193254"/>
                      <a:gd name="connsiteY0" fmla="*/ 0 h 302098"/>
                      <a:gd name="connsiteX1" fmla="*/ 190942 w 193254"/>
                      <a:gd name="connsiteY1" fmla="*/ 389 h 302098"/>
                      <a:gd name="connsiteX2" fmla="*/ 193254 w 193254"/>
                      <a:gd name="connsiteY2" fmla="*/ 299716 h 302098"/>
                      <a:gd name="connsiteX3" fmla="*/ 1157 w 193254"/>
                      <a:gd name="connsiteY3" fmla="*/ 302098 h 302098"/>
                      <a:gd name="connsiteX4" fmla="*/ 0 w 193254"/>
                      <a:gd name="connsiteY4" fmla="*/ 0 h 302098"/>
                      <a:gd name="connsiteX0" fmla="*/ 0 w 201389"/>
                      <a:gd name="connsiteY0" fmla="*/ 1604 h 303702"/>
                      <a:gd name="connsiteX1" fmla="*/ 201346 w 201389"/>
                      <a:gd name="connsiteY1" fmla="*/ 0 h 303702"/>
                      <a:gd name="connsiteX2" fmla="*/ 193254 w 201389"/>
                      <a:gd name="connsiteY2" fmla="*/ 301320 h 303702"/>
                      <a:gd name="connsiteX3" fmla="*/ 1157 w 201389"/>
                      <a:gd name="connsiteY3" fmla="*/ 303702 h 303702"/>
                      <a:gd name="connsiteX4" fmla="*/ 0 w 201389"/>
                      <a:gd name="connsiteY4" fmla="*/ 1604 h 303702"/>
                      <a:gd name="connsiteX0" fmla="*/ 0 w 201568"/>
                      <a:gd name="connsiteY0" fmla="*/ 1604 h 312282"/>
                      <a:gd name="connsiteX1" fmla="*/ 201346 w 201568"/>
                      <a:gd name="connsiteY1" fmla="*/ 0 h 312282"/>
                      <a:gd name="connsiteX2" fmla="*/ 201345 w 201568"/>
                      <a:gd name="connsiteY2" fmla="*/ 312282 h 312282"/>
                      <a:gd name="connsiteX3" fmla="*/ 1157 w 201568"/>
                      <a:gd name="connsiteY3" fmla="*/ 303702 h 312282"/>
                      <a:gd name="connsiteX4" fmla="*/ 0 w 201568"/>
                      <a:gd name="connsiteY4" fmla="*/ 1604 h 312282"/>
                      <a:gd name="connsiteX0" fmla="*/ 0 w 201568"/>
                      <a:gd name="connsiteY0" fmla="*/ 1604 h 312282"/>
                      <a:gd name="connsiteX1" fmla="*/ 201346 w 201568"/>
                      <a:gd name="connsiteY1" fmla="*/ 0 h 312282"/>
                      <a:gd name="connsiteX2" fmla="*/ 201345 w 201568"/>
                      <a:gd name="connsiteY2" fmla="*/ 312282 h 312282"/>
                      <a:gd name="connsiteX3" fmla="*/ 1157 w 201568"/>
                      <a:gd name="connsiteY3" fmla="*/ 310678 h 312282"/>
                      <a:gd name="connsiteX4" fmla="*/ 0 w 201568"/>
                      <a:gd name="connsiteY4" fmla="*/ 1604 h 312282"/>
                      <a:gd name="connsiteX0" fmla="*/ 0 w 201362"/>
                      <a:gd name="connsiteY0" fmla="*/ 1604 h 310678"/>
                      <a:gd name="connsiteX1" fmla="*/ 201346 w 201362"/>
                      <a:gd name="connsiteY1" fmla="*/ 0 h 310678"/>
                      <a:gd name="connsiteX2" fmla="*/ 178582 w 201362"/>
                      <a:gd name="connsiteY2" fmla="*/ 269429 h 310678"/>
                      <a:gd name="connsiteX3" fmla="*/ 1157 w 201362"/>
                      <a:gd name="connsiteY3" fmla="*/ 310678 h 310678"/>
                      <a:gd name="connsiteX4" fmla="*/ 0 w 201362"/>
                      <a:gd name="connsiteY4" fmla="*/ 1604 h 310678"/>
                      <a:gd name="connsiteX0" fmla="*/ 0 w 201437"/>
                      <a:gd name="connsiteY0" fmla="*/ 1604 h 310678"/>
                      <a:gd name="connsiteX1" fmla="*/ 201346 w 201437"/>
                      <a:gd name="connsiteY1" fmla="*/ 0 h 310678"/>
                      <a:gd name="connsiteX2" fmla="*/ 198499 w 201437"/>
                      <a:gd name="connsiteY2" fmla="*/ 286371 h 310678"/>
                      <a:gd name="connsiteX3" fmla="*/ 1157 w 201437"/>
                      <a:gd name="connsiteY3" fmla="*/ 310678 h 310678"/>
                      <a:gd name="connsiteX4" fmla="*/ 0 w 201437"/>
                      <a:gd name="connsiteY4" fmla="*/ 1604 h 310678"/>
                      <a:gd name="connsiteX0" fmla="*/ 2085 w 203522"/>
                      <a:gd name="connsiteY0" fmla="*/ 1604 h 304699"/>
                      <a:gd name="connsiteX1" fmla="*/ 203431 w 203522"/>
                      <a:gd name="connsiteY1" fmla="*/ 0 h 304699"/>
                      <a:gd name="connsiteX2" fmla="*/ 200584 w 203522"/>
                      <a:gd name="connsiteY2" fmla="*/ 286371 h 304699"/>
                      <a:gd name="connsiteX3" fmla="*/ 397 w 203522"/>
                      <a:gd name="connsiteY3" fmla="*/ 304699 h 304699"/>
                      <a:gd name="connsiteX4" fmla="*/ 2085 w 203522"/>
                      <a:gd name="connsiteY4" fmla="*/ 1604 h 304699"/>
                      <a:gd name="connsiteX0" fmla="*/ 2085 w 203522"/>
                      <a:gd name="connsiteY0" fmla="*/ 0 h 303095"/>
                      <a:gd name="connsiteX1" fmla="*/ 203431 w 203522"/>
                      <a:gd name="connsiteY1" fmla="*/ 39255 h 303095"/>
                      <a:gd name="connsiteX2" fmla="*/ 200584 w 203522"/>
                      <a:gd name="connsiteY2" fmla="*/ 284767 h 303095"/>
                      <a:gd name="connsiteX3" fmla="*/ 397 w 203522"/>
                      <a:gd name="connsiteY3" fmla="*/ 303095 h 303095"/>
                      <a:gd name="connsiteX4" fmla="*/ 2085 w 203522"/>
                      <a:gd name="connsiteY4" fmla="*/ 0 h 303095"/>
                      <a:gd name="connsiteX0" fmla="*/ 2085 w 203522"/>
                      <a:gd name="connsiteY0" fmla="*/ 0 h 295122"/>
                      <a:gd name="connsiteX1" fmla="*/ 203431 w 203522"/>
                      <a:gd name="connsiteY1" fmla="*/ 31282 h 295122"/>
                      <a:gd name="connsiteX2" fmla="*/ 200584 w 203522"/>
                      <a:gd name="connsiteY2" fmla="*/ 276794 h 295122"/>
                      <a:gd name="connsiteX3" fmla="*/ 397 w 203522"/>
                      <a:gd name="connsiteY3" fmla="*/ 295122 h 295122"/>
                      <a:gd name="connsiteX4" fmla="*/ 2085 w 203522"/>
                      <a:gd name="connsiteY4" fmla="*/ 0 h 295122"/>
                      <a:gd name="connsiteX0" fmla="*/ 0 w 204282"/>
                      <a:gd name="connsiteY0" fmla="*/ 0 h 280174"/>
                      <a:gd name="connsiteX1" fmla="*/ 204191 w 204282"/>
                      <a:gd name="connsiteY1" fmla="*/ 16334 h 280174"/>
                      <a:gd name="connsiteX2" fmla="*/ 201344 w 204282"/>
                      <a:gd name="connsiteY2" fmla="*/ 261846 h 280174"/>
                      <a:gd name="connsiteX3" fmla="*/ 1157 w 204282"/>
                      <a:gd name="connsiteY3" fmla="*/ 280174 h 280174"/>
                      <a:gd name="connsiteX4" fmla="*/ 0 w 204282"/>
                      <a:gd name="connsiteY4" fmla="*/ 0 h 280174"/>
                      <a:gd name="connsiteX0" fmla="*/ 0 w 204282"/>
                      <a:gd name="connsiteY0" fmla="*/ 0 h 288147"/>
                      <a:gd name="connsiteX1" fmla="*/ 204191 w 204282"/>
                      <a:gd name="connsiteY1" fmla="*/ 24307 h 288147"/>
                      <a:gd name="connsiteX2" fmla="*/ 201344 w 204282"/>
                      <a:gd name="connsiteY2" fmla="*/ 269819 h 288147"/>
                      <a:gd name="connsiteX3" fmla="*/ 1157 w 204282"/>
                      <a:gd name="connsiteY3" fmla="*/ 288147 h 288147"/>
                      <a:gd name="connsiteX4" fmla="*/ 0 w 204282"/>
                      <a:gd name="connsiteY4" fmla="*/ 0 h 288147"/>
                      <a:gd name="connsiteX0" fmla="*/ 4782 w 203374"/>
                      <a:gd name="connsiteY0" fmla="*/ 0 h 291136"/>
                      <a:gd name="connsiteX1" fmla="*/ 203283 w 203374"/>
                      <a:gd name="connsiteY1" fmla="*/ 27296 h 291136"/>
                      <a:gd name="connsiteX2" fmla="*/ 200436 w 203374"/>
                      <a:gd name="connsiteY2" fmla="*/ 272808 h 291136"/>
                      <a:gd name="connsiteX3" fmla="*/ 249 w 203374"/>
                      <a:gd name="connsiteY3" fmla="*/ 291136 h 291136"/>
                      <a:gd name="connsiteX4" fmla="*/ 4782 w 203374"/>
                      <a:gd name="connsiteY4" fmla="*/ 0 h 291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3374" h="291136">
                        <a:moveTo>
                          <a:pt x="4782" y="0"/>
                        </a:moveTo>
                        <a:lnTo>
                          <a:pt x="203283" y="27296"/>
                        </a:lnTo>
                        <a:cubicBezTo>
                          <a:pt x="204054" y="127072"/>
                          <a:pt x="199665" y="173032"/>
                          <a:pt x="200436" y="272808"/>
                        </a:cubicBezTo>
                        <a:lnTo>
                          <a:pt x="249" y="291136"/>
                        </a:lnTo>
                        <a:cubicBezTo>
                          <a:pt x="-1339" y="192892"/>
                          <a:pt x="5214" y="98244"/>
                          <a:pt x="4782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FF">
                          <a:tint val="66000"/>
                          <a:satMod val="160000"/>
                        </a:srgbClr>
                      </a:gs>
                      <a:gs pos="50000">
                        <a:srgbClr val="3399FF">
                          <a:tint val="44500"/>
                          <a:satMod val="160000"/>
                        </a:srgbClr>
                      </a:gs>
                      <a:gs pos="100000">
                        <a:srgbClr val="3399FF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</p:grpSp>
          <p:grpSp>
            <p:nvGrpSpPr>
              <p:cNvPr id="278" name="グループ化 277">
                <a:extLst>
                  <a:ext uri="{FF2B5EF4-FFF2-40B4-BE49-F238E27FC236}">
                    <a16:creationId xmlns:a16="http://schemas.microsoft.com/office/drawing/2014/main" id="{BB144AE7-1A3B-4F39-984A-E342B5A92546}"/>
                  </a:ext>
                </a:extLst>
              </p:cNvPr>
              <p:cNvGrpSpPr/>
              <p:nvPr/>
            </p:nvGrpSpPr>
            <p:grpSpPr>
              <a:xfrm>
                <a:off x="5530101" y="3480674"/>
                <a:ext cx="3790331" cy="2265636"/>
                <a:chOff x="4971944" y="747778"/>
                <a:chExt cx="4176464" cy="2496443"/>
              </a:xfrm>
            </p:grpSpPr>
            <p:pic>
              <p:nvPicPr>
                <p:cNvPr id="291" name="図 290">
                  <a:extLst>
                    <a:ext uri="{FF2B5EF4-FFF2-40B4-BE49-F238E27FC236}">
                      <a16:creationId xmlns:a16="http://schemas.microsoft.com/office/drawing/2014/main" id="{752F80B5-ECE9-4F71-8497-086A50A534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19748" t="9050" r="19419" b="14112"/>
                <a:stretch>
                  <a:fillRect/>
                </a:stretch>
              </p:blipFill>
              <p:spPr>
                <a:xfrm>
                  <a:off x="4971944" y="747778"/>
                  <a:ext cx="4176464" cy="2496443"/>
                </a:xfrm>
                <a:prstGeom prst="rect">
                  <a:avLst/>
                </a:prstGeom>
                <a:ln w="38100">
                  <a:solidFill>
                    <a:srgbClr val="0000FF"/>
                  </a:solidFill>
                </a:ln>
              </p:spPr>
            </p:pic>
            <p:grpSp>
              <p:nvGrpSpPr>
                <p:cNvPr id="292" name="グループ化 291">
                  <a:extLst>
                    <a:ext uri="{FF2B5EF4-FFF2-40B4-BE49-F238E27FC236}">
                      <a16:creationId xmlns:a16="http://schemas.microsoft.com/office/drawing/2014/main" id="{C56459BE-CBA7-424A-A3F9-5914A9D86B52}"/>
                    </a:ext>
                  </a:extLst>
                </p:cNvPr>
                <p:cNvGrpSpPr/>
                <p:nvPr/>
              </p:nvGrpSpPr>
              <p:grpSpPr>
                <a:xfrm>
                  <a:off x="5497590" y="1587057"/>
                  <a:ext cx="3508228" cy="719554"/>
                  <a:chOff x="5497590" y="1587057"/>
                  <a:chExt cx="3508228" cy="719554"/>
                </a:xfrm>
              </p:grpSpPr>
              <p:sp>
                <p:nvSpPr>
                  <p:cNvPr id="293" name="正方形/長方形 13">
                    <a:extLst>
                      <a:ext uri="{FF2B5EF4-FFF2-40B4-BE49-F238E27FC236}">
                        <a16:creationId xmlns:a16="http://schemas.microsoft.com/office/drawing/2014/main" id="{27D38459-EE1A-4F53-8643-5B5EE56267C4}"/>
                      </a:ext>
                    </a:extLst>
                  </p:cNvPr>
                  <p:cNvSpPr/>
                  <p:nvPr/>
                </p:nvSpPr>
                <p:spPr>
                  <a:xfrm>
                    <a:off x="8044294" y="1959545"/>
                    <a:ext cx="45948" cy="123594"/>
                  </a:xfrm>
                  <a:custGeom>
                    <a:avLst/>
                    <a:gdLst>
                      <a:gd name="connsiteX0" fmla="*/ 0 w 45719"/>
                      <a:gd name="connsiteY0" fmla="*/ 0 h 133119"/>
                      <a:gd name="connsiteX1" fmla="*/ 45719 w 45719"/>
                      <a:gd name="connsiteY1" fmla="*/ 0 h 133119"/>
                      <a:gd name="connsiteX2" fmla="*/ 45719 w 45719"/>
                      <a:gd name="connsiteY2" fmla="*/ 133119 h 133119"/>
                      <a:gd name="connsiteX3" fmla="*/ 0 w 45719"/>
                      <a:gd name="connsiteY3" fmla="*/ 133119 h 133119"/>
                      <a:gd name="connsiteX4" fmla="*/ 0 w 45719"/>
                      <a:gd name="connsiteY4" fmla="*/ 0 h 133119"/>
                      <a:gd name="connsiteX0" fmla="*/ 0 w 52863"/>
                      <a:gd name="connsiteY0" fmla="*/ 0 h 133119"/>
                      <a:gd name="connsiteX1" fmla="*/ 45719 w 52863"/>
                      <a:gd name="connsiteY1" fmla="*/ 0 h 133119"/>
                      <a:gd name="connsiteX2" fmla="*/ 52863 w 52863"/>
                      <a:gd name="connsiteY2" fmla="*/ 114069 h 133119"/>
                      <a:gd name="connsiteX3" fmla="*/ 0 w 52863"/>
                      <a:gd name="connsiteY3" fmla="*/ 133119 h 133119"/>
                      <a:gd name="connsiteX4" fmla="*/ 0 w 52863"/>
                      <a:gd name="connsiteY4" fmla="*/ 0 h 133119"/>
                      <a:gd name="connsiteX0" fmla="*/ 0 w 52863"/>
                      <a:gd name="connsiteY0" fmla="*/ 0 h 133119"/>
                      <a:gd name="connsiteX1" fmla="*/ 52862 w 52863"/>
                      <a:gd name="connsiteY1" fmla="*/ 0 h 133119"/>
                      <a:gd name="connsiteX2" fmla="*/ 52863 w 52863"/>
                      <a:gd name="connsiteY2" fmla="*/ 114069 h 133119"/>
                      <a:gd name="connsiteX3" fmla="*/ 0 w 52863"/>
                      <a:gd name="connsiteY3" fmla="*/ 133119 h 133119"/>
                      <a:gd name="connsiteX4" fmla="*/ 0 w 52863"/>
                      <a:gd name="connsiteY4" fmla="*/ 0 h 133119"/>
                      <a:gd name="connsiteX0" fmla="*/ 9525 w 52863"/>
                      <a:gd name="connsiteY0" fmla="*/ 0 h 133119"/>
                      <a:gd name="connsiteX1" fmla="*/ 52862 w 52863"/>
                      <a:gd name="connsiteY1" fmla="*/ 0 h 133119"/>
                      <a:gd name="connsiteX2" fmla="*/ 52863 w 52863"/>
                      <a:gd name="connsiteY2" fmla="*/ 114069 h 133119"/>
                      <a:gd name="connsiteX3" fmla="*/ 0 w 52863"/>
                      <a:gd name="connsiteY3" fmla="*/ 133119 h 133119"/>
                      <a:gd name="connsiteX4" fmla="*/ 9525 w 52863"/>
                      <a:gd name="connsiteY4" fmla="*/ 0 h 133119"/>
                      <a:gd name="connsiteX0" fmla="*/ 2381 w 45719"/>
                      <a:gd name="connsiteY0" fmla="*/ 0 h 123594"/>
                      <a:gd name="connsiteX1" fmla="*/ 45718 w 45719"/>
                      <a:gd name="connsiteY1" fmla="*/ 0 h 123594"/>
                      <a:gd name="connsiteX2" fmla="*/ 45719 w 45719"/>
                      <a:gd name="connsiteY2" fmla="*/ 114069 h 123594"/>
                      <a:gd name="connsiteX3" fmla="*/ 0 w 45719"/>
                      <a:gd name="connsiteY3" fmla="*/ 123594 h 123594"/>
                      <a:gd name="connsiteX4" fmla="*/ 2381 w 45719"/>
                      <a:gd name="connsiteY4" fmla="*/ 0 h 123594"/>
                      <a:gd name="connsiteX0" fmla="*/ 2381 w 45719"/>
                      <a:gd name="connsiteY0" fmla="*/ 0 h 123594"/>
                      <a:gd name="connsiteX1" fmla="*/ 45718 w 45719"/>
                      <a:gd name="connsiteY1" fmla="*/ 0 h 123594"/>
                      <a:gd name="connsiteX2" fmla="*/ 45719 w 45719"/>
                      <a:gd name="connsiteY2" fmla="*/ 118832 h 123594"/>
                      <a:gd name="connsiteX3" fmla="*/ 0 w 45719"/>
                      <a:gd name="connsiteY3" fmla="*/ 123594 h 123594"/>
                      <a:gd name="connsiteX4" fmla="*/ 2381 w 45719"/>
                      <a:gd name="connsiteY4" fmla="*/ 0 h 123594"/>
                      <a:gd name="connsiteX0" fmla="*/ 2381 w 45718"/>
                      <a:gd name="connsiteY0" fmla="*/ 0 h 123594"/>
                      <a:gd name="connsiteX1" fmla="*/ 45718 w 45718"/>
                      <a:gd name="connsiteY1" fmla="*/ 0 h 123594"/>
                      <a:gd name="connsiteX2" fmla="*/ 43337 w 45718"/>
                      <a:gd name="connsiteY2" fmla="*/ 123594 h 123594"/>
                      <a:gd name="connsiteX3" fmla="*/ 0 w 45718"/>
                      <a:gd name="connsiteY3" fmla="*/ 123594 h 123594"/>
                      <a:gd name="connsiteX4" fmla="*/ 2381 w 45718"/>
                      <a:gd name="connsiteY4" fmla="*/ 0 h 123594"/>
                      <a:gd name="connsiteX0" fmla="*/ 2381 w 43337"/>
                      <a:gd name="connsiteY0" fmla="*/ 0 h 123594"/>
                      <a:gd name="connsiteX1" fmla="*/ 40956 w 43337"/>
                      <a:gd name="connsiteY1" fmla="*/ 0 h 123594"/>
                      <a:gd name="connsiteX2" fmla="*/ 43337 w 43337"/>
                      <a:gd name="connsiteY2" fmla="*/ 123594 h 123594"/>
                      <a:gd name="connsiteX3" fmla="*/ 0 w 43337"/>
                      <a:gd name="connsiteY3" fmla="*/ 123594 h 123594"/>
                      <a:gd name="connsiteX4" fmla="*/ 2381 w 43337"/>
                      <a:gd name="connsiteY4" fmla="*/ 0 h 123594"/>
                      <a:gd name="connsiteX0" fmla="*/ 2381 w 45719"/>
                      <a:gd name="connsiteY0" fmla="*/ 0 h 123594"/>
                      <a:gd name="connsiteX1" fmla="*/ 45719 w 45719"/>
                      <a:gd name="connsiteY1" fmla="*/ 0 h 123594"/>
                      <a:gd name="connsiteX2" fmla="*/ 43337 w 45719"/>
                      <a:gd name="connsiteY2" fmla="*/ 123594 h 123594"/>
                      <a:gd name="connsiteX3" fmla="*/ 0 w 45719"/>
                      <a:gd name="connsiteY3" fmla="*/ 123594 h 123594"/>
                      <a:gd name="connsiteX4" fmla="*/ 2381 w 45719"/>
                      <a:gd name="connsiteY4" fmla="*/ 0 h 123594"/>
                      <a:gd name="connsiteX0" fmla="*/ 229 w 45948"/>
                      <a:gd name="connsiteY0" fmla="*/ 0 h 123594"/>
                      <a:gd name="connsiteX1" fmla="*/ 45948 w 45948"/>
                      <a:gd name="connsiteY1" fmla="*/ 0 h 123594"/>
                      <a:gd name="connsiteX2" fmla="*/ 43566 w 45948"/>
                      <a:gd name="connsiteY2" fmla="*/ 123594 h 123594"/>
                      <a:gd name="connsiteX3" fmla="*/ 229 w 45948"/>
                      <a:gd name="connsiteY3" fmla="*/ 123594 h 123594"/>
                      <a:gd name="connsiteX4" fmla="*/ 229 w 45948"/>
                      <a:gd name="connsiteY4" fmla="*/ 0 h 123594"/>
                      <a:gd name="connsiteX0" fmla="*/ 229 w 45948"/>
                      <a:gd name="connsiteY0" fmla="*/ 0 h 123594"/>
                      <a:gd name="connsiteX1" fmla="*/ 45948 w 45948"/>
                      <a:gd name="connsiteY1" fmla="*/ 0 h 123594"/>
                      <a:gd name="connsiteX2" fmla="*/ 45947 w 45948"/>
                      <a:gd name="connsiteY2" fmla="*/ 123594 h 123594"/>
                      <a:gd name="connsiteX3" fmla="*/ 229 w 45948"/>
                      <a:gd name="connsiteY3" fmla="*/ 123594 h 123594"/>
                      <a:gd name="connsiteX4" fmla="*/ 229 w 45948"/>
                      <a:gd name="connsiteY4" fmla="*/ 0 h 123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948" h="123594">
                        <a:moveTo>
                          <a:pt x="229" y="0"/>
                        </a:moveTo>
                        <a:lnTo>
                          <a:pt x="45948" y="0"/>
                        </a:lnTo>
                        <a:cubicBezTo>
                          <a:pt x="45948" y="38023"/>
                          <a:pt x="45947" y="85571"/>
                          <a:pt x="45947" y="123594"/>
                        </a:cubicBezTo>
                        <a:lnTo>
                          <a:pt x="229" y="123594"/>
                        </a:lnTo>
                        <a:cubicBezTo>
                          <a:pt x="1023" y="82396"/>
                          <a:pt x="-565" y="41198"/>
                          <a:pt x="229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FF">
                          <a:tint val="66000"/>
                          <a:satMod val="160000"/>
                        </a:srgbClr>
                      </a:gs>
                      <a:gs pos="50000">
                        <a:srgbClr val="3399FF">
                          <a:tint val="44500"/>
                          <a:satMod val="160000"/>
                        </a:srgbClr>
                      </a:gs>
                      <a:gs pos="100000">
                        <a:srgbClr val="3399FF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94" name="正方形/長方形 13">
                    <a:extLst>
                      <a:ext uri="{FF2B5EF4-FFF2-40B4-BE49-F238E27FC236}">
                        <a16:creationId xmlns:a16="http://schemas.microsoft.com/office/drawing/2014/main" id="{F8757BAC-B863-495A-8F29-C186F9BD0218}"/>
                      </a:ext>
                    </a:extLst>
                  </p:cNvPr>
                  <p:cNvSpPr/>
                  <p:nvPr/>
                </p:nvSpPr>
                <p:spPr>
                  <a:xfrm>
                    <a:off x="8238257" y="1899212"/>
                    <a:ext cx="169772" cy="242656"/>
                  </a:xfrm>
                  <a:custGeom>
                    <a:avLst/>
                    <a:gdLst>
                      <a:gd name="connsiteX0" fmla="*/ 0 w 45719"/>
                      <a:gd name="connsiteY0" fmla="*/ 0 h 133119"/>
                      <a:gd name="connsiteX1" fmla="*/ 45719 w 45719"/>
                      <a:gd name="connsiteY1" fmla="*/ 0 h 133119"/>
                      <a:gd name="connsiteX2" fmla="*/ 45719 w 45719"/>
                      <a:gd name="connsiteY2" fmla="*/ 133119 h 133119"/>
                      <a:gd name="connsiteX3" fmla="*/ 0 w 45719"/>
                      <a:gd name="connsiteY3" fmla="*/ 133119 h 133119"/>
                      <a:gd name="connsiteX4" fmla="*/ 0 w 45719"/>
                      <a:gd name="connsiteY4" fmla="*/ 0 h 133119"/>
                      <a:gd name="connsiteX0" fmla="*/ 0 w 52863"/>
                      <a:gd name="connsiteY0" fmla="*/ 0 h 133119"/>
                      <a:gd name="connsiteX1" fmla="*/ 45719 w 52863"/>
                      <a:gd name="connsiteY1" fmla="*/ 0 h 133119"/>
                      <a:gd name="connsiteX2" fmla="*/ 52863 w 52863"/>
                      <a:gd name="connsiteY2" fmla="*/ 114069 h 133119"/>
                      <a:gd name="connsiteX3" fmla="*/ 0 w 52863"/>
                      <a:gd name="connsiteY3" fmla="*/ 133119 h 133119"/>
                      <a:gd name="connsiteX4" fmla="*/ 0 w 52863"/>
                      <a:gd name="connsiteY4" fmla="*/ 0 h 133119"/>
                      <a:gd name="connsiteX0" fmla="*/ 0 w 52863"/>
                      <a:gd name="connsiteY0" fmla="*/ 0 h 133119"/>
                      <a:gd name="connsiteX1" fmla="*/ 52862 w 52863"/>
                      <a:gd name="connsiteY1" fmla="*/ 0 h 133119"/>
                      <a:gd name="connsiteX2" fmla="*/ 52863 w 52863"/>
                      <a:gd name="connsiteY2" fmla="*/ 114069 h 133119"/>
                      <a:gd name="connsiteX3" fmla="*/ 0 w 52863"/>
                      <a:gd name="connsiteY3" fmla="*/ 133119 h 133119"/>
                      <a:gd name="connsiteX4" fmla="*/ 0 w 52863"/>
                      <a:gd name="connsiteY4" fmla="*/ 0 h 133119"/>
                      <a:gd name="connsiteX0" fmla="*/ 9525 w 52863"/>
                      <a:gd name="connsiteY0" fmla="*/ 0 h 133119"/>
                      <a:gd name="connsiteX1" fmla="*/ 52862 w 52863"/>
                      <a:gd name="connsiteY1" fmla="*/ 0 h 133119"/>
                      <a:gd name="connsiteX2" fmla="*/ 52863 w 52863"/>
                      <a:gd name="connsiteY2" fmla="*/ 114069 h 133119"/>
                      <a:gd name="connsiteX3" fmla="*/ 0 w 52863"/>
                      <a:gd name="connsiteY3" fmla="*/ 133119 h 133119"/>
                      <a:gd name="connsiteX4" fmla="*/ 9525 w 52863"/>
                      <a:gd name="connsiteY4" fmla="*/ 0 h 133119"/>
                      <a:gd name="connsiteX0" fmla="*/ 2381 w 45719"/>
                      <a:gd name="connsiteY0" fmla="*/ 0 h 123594"/>
                      <a:gd name="connsiteX1" fmla="*/ 45718 w 45719"/>
                      <a:gd name="connsiteY1" fmla="*/ 0 h 123594"/>
                      <a:gd name="connsiteX2" fmla="*/ 45719 w 45719"/>
                      <a:gd name="connsiteY2" fmla="*/ 114069 h 123594"/>
                      <a:gd name="connsiteX3" fmla="*/ 0 w 45719"/>
                      <a:gd name="connsiteY3" fmla="*/ 123594 h 123594"/>
                      <a:gd name="connsiteX4" fmla="*/ 2381 w 45719"/>
                      <a:gd name="connsiteY4" fmla="*/ 0 h 123594"/>
                      <a:gd name="connsiteX0" fmla="*/ 2381 w 45719"/>
                      <a:gd name="connsiteY0" fmla="*/ 0 h 123594"/>
                      <a:gd name="connsiteX1" fmla="*/ 45718 w 45719"/>
                      <a:gd name="connsiteY1" fmla="*/ 0 h 123594"/>
                      <a:gd name="connsiteX2" fmla="*/ 45719 w 45719"/>
                      <a:gd name="connsiteY2" fmla="*/ 118832 h 123594"/>
                      <a:gd name="connsiteX3" fmla="*/ 0 w 45719"/>
                      <a:gd name="connsiteY3" fmla="*/ 123594 h 123594"/>
                      <a:gd name="connsiteX4" fmla="*/ 2381 w 45719"/>
                      <a:gd name="connsiteY4" fmla="*/ 0 h 123594"/>
                      <a:gd name="connsiteX0" fmla="*/ 2381 w 45718"/>
                      <a:gd name="connsiteY0" fmla="*/ 0 h 123594"/>
                      <a:gd name="connsiteX1" fmla="*/ 45718 w 45718"/>
                      <a:gd name="connsiteY1" fmla="*/ 0 h 123594"/>
                      <a:gd name="connsiteX2" fmla="*/ 43337 w 45718"/>
                      <a:gd name="connsiteY2" fmla="*/ 123594 h 123594"/>
                      <a:gd name="connsiteX3" fmla="*/ 0 w 45718"/>
                      <a:gd name="connsiteY3" fmla="*/ 123594 h 123594"/>
                      <a:gd name="connsiteX4" fmla="*/ 2381 w 45718"/>
                      <a:gd name="connsiteY4" fmla="*/ 0 h 123594"/>
                      <a:gd name="connsiteX0" fmla="*/ 2381 w 43337"/>
                      <a:gd name="connsiteY0" fmla="*/ 0 h 123594"/>
                      <a:gd name="connsiteX1" fmla="*/ 40956 w 43337"/>
                      <a:gd name="connsiteY1" fmla="*/ 0 h 123594"/>
                      <a:gd name="connsiteX2" fmla="*/ 43337 w 43337"/>
                      <a:gd name="connsiteY2" fmla="*/ 123594 h 123594"/>
                      <a:gd name="connsiteX3" fmla="*/ 0 w 43337"/>
                      <a:gd name="connsiteY3" fmla="*/ 123594 h 123594"/>
                      <a:gd name="connsiteX4" fmla="*/ 2381 w 43337"/>
                      <a:gd name="connsiteY4" fmla="*/ 0 h 123594"/>
                      <a:gd name="connsiteX0" fmla="*/ 2381 w 45719"/>
                      <a:gd name="connsiteY0" fmla="*/ 0 h 123594"/>
                      <a:gd name="connsiteX1" fmla="*/ 45719 w 45719"/>
                      <a:gd name="connsiteY1" fmla="*/ 0 h 123594"/>
                      <a:gd name="connsiteX2" fmla="*/ 43337 w 45719"/>
                      <a:gd name="connsiteY2" fmla="*/ 123594 h 123594"/>
                      <a:gd name="connsiteX3" fmla="*/ 0 w 45719"/>
                      <a:gd name="connsiteY3" fmla="*/ 123594 h 123594"/>
                      <a:gd name="connsiteX4" fmla="*/ 2381 w 45719"/>
                      <a:gd name="connsiteY4" fmla="*/ 0 h 123594"/>
                      <a:gd name="connsiteX0" fmla="*/ 229 w 45948"/>
                      <a:gd name="connsiteY0" fmla="*/ 0 h 123594"/>
                      <a:gd name="connsiteX1" fmla="*/ 45948 w 45948"/>
                      <a:gd name="connsiteY1" fmla="*/ 0 h 123594"/>
                      <a:gd name="connsiteX2" fmla="*/ 43566 w 45948"/>
                      <a:gd name="connsiteY2" fmla="*/ 123594 h 123594"/>
                      <a:gd name="connsiteX3" fmla="*/ 229 w 45948"/>
                      <a:gd name="connsiteY3" fmla="*/ 123594 h 123594"/>
                      <a:gd name="connsiteX4" fmla="*/ 229 w 45948"/>
                      <a:gd name="connsiteY4" fmla="*/ 0 h 123594"/>
                      <a:gd name="connsiteX0" fmla="*/ 229 w 45948"/>
                      <a:gd name="connsiteY0" fmla="*/ 0 h 123594"/>
                      <a:gd name="connsiteX1" fmla="*/ 45948 w 45948"/>
                      <a:gd name="connsiteY1" fmla="*/ 0 h 123594"/>
                      <a:gd name="connsiteX2" fmla="*/ 45947 w 45948"/>
                      <a:gd name="connsiteY2" fmla="*/ 123594 h 123594"/>
                      <a:gd name="connsiteX3" fmla="*/ 229 w 45948"/>
                      <a:gd name="connsiteY3" fmla="*/ 123594 h 123594"/>
                      <a:gd name="connsiteX4" fmla="*/ 229 w 45948"/>
                      <a:gd name="connsiteY4" fmla="*/ 0 h 123594"/>
                      <a:gd name="connsiteX0" fmla="*/ 229 w 176917"/>
                      <a:gd name="connsiteY0" fmla="*/ 4762 h 128356"/>
                      <a:gd name="connsiteX1" fmla="*/ 176917 w 176917"/>
                      <a:gd name="connsiteY1" fmla="*/ 0 h 128356"/>
                      <a:gd name="connsiteX2" fmla="*/ 45947 w 176917"/>
                      <a:gd name="connsiteY2" fmla="*/ 128356 h 128356"/>
                      <a:gd name="connsiteX3" fmla="*/ 229 w 176917"/>
                      <a:gd name="connsiteY3" fmla="*/ 128356 h 128356"/>
                      <a:gd name="connsiteX4" fmla="*/ 229 w 176917"/>
                      <a:gd name="connsiteY4" fmla="*/ 4762 h 128356"/>
                      <a:gd name="connsiteX0" fmla="*/ 229 w 184059"/>
                      <a:gd name="connsiteY0" fmla="*/ 4762 h 242656"/>
                      <a:gd name="connsiteX1" fmla="*/ 176917 w 184059"/>
                      <a:gd name="connsiteY1" fmla="*/ 0 h 242656"/>
                      <a:gd name="connsiteX2" fmla="*/ 184059 w 184059"/>
                      <a:gd name="connsiteY2" fmla="*/ 242656 h 242656"/>
                      <a:gd name="connsiteX3" fmla="*/ 229 w 184059"/>
                      <a:gd name="connsiteY3" fmla="*/ 128356 h 242656"/>
                      <a:gd name="connsiteX4" fmla="*/ 229 w 184059"/>
                      <a:gd name="connsiteY4" fmla="*/ 4762 h 242656"/>
                      <a:gd name="connsiteX0" fmla="*/ 28575 w 183830"/>
                      <a:gd name="connsiteY0" fmla="*/ 4762 h 242656"/>
                      <a:gd name="connsiteX1" fmla="*/ 176688 w 183830"/>
                      <a:gd name="connsiteY1" fmla="*/ 0 h 242656"/>
                      <a:gd name="connsiteX2" fmla="*/ 183830 w 183830"/>
                      <a:gd name="connsiteY2" fmla="*/ 242656 h 242656"/>
                      <a:gd name="connsiteX3" fmla="*/ 0 w 183830"/>
                      <a:gd name="connsiteY3" fmla="*/ 128356 h 242656"/>
                      <a:gd name="connsiteX4" fmla="*/ 28575 w 183830"/>
                      <a:gd name="connsiteY4" fmla="*/ 4762 h 242656"/>
                      <a:gd name="connsiteX0" fmla="*/ 7144 w 162399"/>
                      <a:gd name="connsiteY0" fmla="*/ 4762 h 242656"/>
                      <a:gd name="connsiteX1" fmla="*/ 155257 w 162399"/>
                      <a:gd name="connsiteY1" fmla="*/ 0 h 242656"/>
                      <a:gd name="connsiteX2" fmla="*/ 162399 w 162399"/>
                      <a:gd name="connsiteY2" fmla="*/ 242656 h 242656"/>
                      <a:gd name="connsiteX3" fmla="*/ 0 w 162399"/>
                      <a:gd name="connsiteY3" fmla="*/ 242656 h 242656"/>
                      <a:gd name="connsiteX4" fmla="*/ 7144 w 162399"/>
                      <a:gd name="connsiteY4" fmla="*/ 4762 h 242656"/>
                      <a:gd name="connsiteX0" fmla="*/ 9526 w 164781"/>
                      <a:gd name="connsiteY0" fmla="*/ 4762 h 245037"/>
                      <a:gd name="connsiteX1" fmla="*/ 157639 w 164781"/>
                      <a:gd name="connsiteY1" fmla="*/ 0 h 245037"/>
                      <a:gd name="connsiteX2" fmla="*/ 164781 w 164781"/>
                      <a:gd name="connsiteY2" fmla="*/ 242656 h 245037"/>
                      <a:gd name="connsiteX3" fmla="*/ 0 w 164781"/>
                      <a:gd name="connsiteY3" fmla="*/ 245037 h 245037"/>
                      <a:gd name="connsiteX4" fmla="*/ 9526 w 164781"/>
                      <a:gd name="connsiteY4" fmla="*/ 4762 h 245037"/>
                      <a:gd name="connsiteX0" fmla="*/ 105 w 167266"/>
                      <a:gd name="connsiteY0" fmla="*/ 7143 h 245037"/>
                      <a:gd name="connsiteX1" fmla="*/ 160124 w 167266"/>
                      <a:gd name="connsiteY1" fmla="*/ 0 h 245037"/>
                      <a:gd name="connsiteX2" fmla="*/ 167266 w 167266"/>
                      <a:gd name="connsiteY2" fmla="*/ 242656 h 245037"/>
                      <a:gd name="connsiteX3" fmla="*/ 2485 w 167266"/>
                      <a:gd name="connsiteY3" fmla="*/ 245037 h 245037"/>
                      <a:gd name="connsiteX4" fmla="*/ 105 w 167266"/>
                      <a:gd name="connsiteY4" fmla="*/ 7143 h 245037"/>
                      <a:gd name="connsiteX0" fmla="*/ 105 w 167266"/>
                      <a:gd name="connsiteY0" fmla="*/ 7143 h 245037"/>
                      <a:gd name="connsiteX1" fmla="*/ 160124 w 167266"/>
                      <a:gd name="connsiteY1" fmla="*/ 0 h 245037"/>
                      <a:gd name="connsiteX2" fmla="*/ 167266 w 167266"/>
                      <a:gd name="connsiteY2" fmla="*/ 242656 h 245037"/>
                      <a:gd name="connsiteX3" fmla="*/ 2485 w 167266"/>
                      <a:gd name="connsiteY3" fmla="*/ 245037 h 245037"/>
                      <a:gd name="connsiteX4" fmla="*/ 105 w 167266"/>
                      <a:gd name="connsiteY4" fmla="*/ 7143 h 245037"/>
                      <a:gd name="connsiteX0" fmla="*/ 229 w 167390"/>
                      <a:gd name="connsiteY0" fmla="*/ 7143 h 245037"/>
                      <a:gd name="connsiteX1" fmla="*/ 160248 w 167390"/>
                      <a:gd name="connsiteY1" fmla="*/ 0 h 245037"/>
                      <a:gd name="connsiteX2" fmla="*/ 167390 w 167390"/>
                      <a:gd name="connsiteY2" fmla="*/ 242656 h 245037"/>
                      <a:gd name="connsiteX3" fmla="*/ 228 w 167390"/>
                      <a:gd name="connsiteY3" fmla="*/ 245037 h 245037"/>
                      <a:gd name="connsiteX4" fmla="*/ 229 w 167390"/>
                      <a:gd name="connsiteY4" fmla="*/ 7143 h 245037"/>
                      <a:gd name="connsiteX0" fmla="*/ 68 w 171992"/>
                      <a:gd name="connsiteY0" fmla="*/ 9524 h 245037"/>
                      <a:gd name="connsiteX1" fmla="*/ 164850 w 171992"/>
                      <a:gd name="connsiteY1" fmla="*/ 0 h 245037"/>
                      <a:gd name="connsiteX2" fmla="*/ 171992 w 171992"/>
                      <a:gd name="connsiteY2" fmla="*/ 242656 h 245037"/>
                      <a:gd name="connsiteX3" fmla="*/ 4830 w 171992"/>
                      <a:gd name="connsiteY3" fmla="*/ 245037 h 245037"/>
                      <a:gd name="connsiteX4" fmla="*/ 68 w 171992"/>
                      <a:gd name="connsiteY4" fmla="*/ 9524 h 245037"/>
                      <a:gd name="connsiteX0" fmla="*/ 105 w 172029"/>
                      <a:gd name="connsiteY0" fmla="*/ 9524 h 245037"/>
                      <a:gd name="connsiteX1" fmla="*/ 164887 w 172029"/>
                      <a:gd name="connsiteY1" fmla="*/ 0 h 245037"/>
                      <a:gd name="connsiteX2" fmla="*/ 172029 w 172029"/>
                      <a:gd name="connsiteY2" fmla="*/ 242656 h 245037"/>
                      <a:gd name="connsiteX3" fmla="*/ 2486 w 172029"/>
                      <a:gd name="connsiteY3" fmla="*/ 245037 h 245037"/>
                      <a:gd name="connsiteX4" fmla="*/ 105 w 172029"/>
                      <a:gd name="connsiteY4" fmla="*/ 9524 h 245037"/>
                      <a:gd name="connsiteX0" fmla="*/ 230 w 169772"/>
                      <a:gd name="connsiteY0" fmla="*/ 7142 h 245037"/>
                      <a:gd name="connsiteX1" fmla="*/ 162630 w 169772"/>
                      <a:gd name="connsiteY1" fmla="*/ 0 h 245037"/>
                      <a:gd name="connsiteX2" fmla="*/ 169772 w 169772"/>
                      <a:gd name="connsiteY2" fmla="*/ 242656 h 245037"/>
                      <a:gd name="connsiteX3" fmla="*/ 229 w 169772"/>
                      <a:gd name="connsiteY3" fmla="*/ 245037 h 245037"/>
                      <a:gd name="connsiteX4" fmla="*/ 230 w 169772"/>
                      <a:gd name="connsiteY4" fmla="*/ 7142 h 245037"/>
                      <a:gd name="connsiteX0" fmla="*/ 230 w 169772"/>
                      <a:gd name="connsiteY0" fmla="*/ 4761 h 242656"/>
                      <a:gd name="connsiteX1" fmla="*/ 167392 w 169772"/>
                      <a:gd name="connsiteY1" fmla="*/ 0 h 242656"/>
                      <a:gd name="connsiteX2" fmla="*/ 169772 w 169772"/>
                      <a:gd name="connsiteY2" fmla="*/ 240275 h 242656"/>
                      <a:gd name="connsiteX3" fmla="*/ 229 w 169772"/>
                      <a:gd name="connsiteY3" fmla="*/ 242656 h 242656"/>
                      <a:gd name="connsiteX4" fmla="*/ 230 w 169772"/>
                      <a:gd name="connsiteY4" fmla="*/ 4761 h 2426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772" h="242656">
                        <a:moveTo>
                          <a:pt x="230" y="4761"/>
                        </a:moveTo>
                        <a:lnTo>
                          <a:pt x="167392" y="0"/>
                        </a:lnTo>
                        <a:cubicBezTo>
                          <a:pt x="167392" y="38023"/>
                          <a:pt x="169772" y="202252"/>
                          <a:pt x="169772" y="240275"/>
                        </a:cubicBezTo>
                        <a:lnTo>
                          <a:pt x="229" y="242656"/>
                        </a:lnTo>
                        <a:cubicBezTo>
                          <a:pt x="1023" y="201458"/>
                          <a:pt x="-564" y="45959"/>
                          <a:pt x="230" y="4761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FF">
                          <a:tint val="66000"/>
                          <a:satMod val="160000"/>
                        </a:srgbClr>
                      </a:gs>
                      <a:gs pos="50000">
                        <a:srgbClr val="3399FF">
                          <a:tint val="44500"/>
                          <a:satMod val="160000"/>
                        </a:srgbClr>
                      </a:gs>
                      <a:gs pos="100000">
                        <a:srgbClr val="3399FF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95" name="正方形/長方形 13">
                    <a:extLst>
                      <a:ext uri="{FF2B5EF4-FFF2-40B4-BE49-F238E27FC236}">
                        <a16:creationId xmlns:a16="http://schemas.microsoft.com/office/drawing/2014/main" id="{15817A41-0B27-4644-8CF8-64BB614B12F6}"/>
                      </a:ext>
                    </a:extLst>
                  </p:cNvPr>
                  <p:cNvSpPr/>
                  <p:nvPr/>
                </p:nvSpPr>
                <p:spPr>
                  <a:xfrm>
                    <a:off x="8647658" y="1729201"/>
                    <a:ext cx="358160" cy="472691"/>
                  </a:xfrm>
                  <a:custGeom>
                    <a:avLst/>
                    <a:gdLst>
                      <a:gd name="connsiteX0" fmla="*/ 0 w 45719"/>
                      <a:gd name="connsiteY0" fmla="*/ 0 h 133119"/>
                      <a:gd name="connsiteX1" fmla="*/ 45719 w 45719"/>
                      <a:gd name="connsiteY1" fmla="*/ 0 h 133119"/>
                      <a:gd name="connsiteX2" fmla="*/ 45719 w 45719"/>
                      <a:gd name="connsiteY2" fmla="*/ 133119 h 133119"/>
                      <a:gd name="connsiteX3" fmla="*/ 0 w 45719"/>
                      <a:gd name="connsiteY3" fmla="*/ 133119 h 133119"/>
                      <a:gd name="connsiteX4" fmla="*/ 0 w 45719"/>
                      <a:gd name="connsiteY4" fmla="*/ 0 h 133119"/>
                      <a:gd name="connsiteX0" fmla="*/ 0 w 52863"/>
                      <a:gd name="connsiteY0" fmla="*/ 0 h 133119"/>
                      <a:gd name="connsiteX1" fmla="*/ 45719 w 52863"/>
                      <a:gd name="connsiteY1" fmla="*/ 0 h 133119"/>
                      <a:gd name="connsiteX2" fmla="*/ 52863 w 52863"/>
                      <a:gd name="connsiteY2" fmla="*/ 114069 h 133119"/>
                      <a:gd name="connsiteX3" fmla="*/ 0 w 52863"/>
                      <a:gd name="connsiteY3" fmla="*/ 133119 h 133119"/>
                      <a:gd name="connsiteX4" fmla="*/ 0 w 52863"/>
                      <a:gd name="connsiteY4" fmla="*/ 0 h 133119"/>
                      <a:gd name="connsiteX0" fmla="*/ 0 w 52863"/>
                      <a:gd name="connsiteY0" fmla="*/ 0 h 133119"/>
                      <a:gd name="connsiteX1" fmla="*/ 52862 w 52863"/>
                      <a:gd name="connsiteY1" fmla="*/ 0 h 133119"/>
                      <a:gd name="connsiteX2" fmla="*/ 52863 w 52863"/>
                      <a:gd name="connsiteY2" fmla="*/ 114069 h 133119"/>
                      <a:gd name="connsiteX3" fmla="*/ 0 w 52863"/>
                      <a:gd name="connsiteY3" fmla="*/ 133119 h 133119"/>
                      <a:gd name="connsiteX4" fmla="*/ 0 w 52863"/>
                      <a:gd name="connsiteY4" fmla="*/ 0 h 133119"/>
                      <a:gd name="connsiteX0" fmla="*/ 9525 w 52863"/>
                      <a:gd name="connsiteY0" fmla="*/ 0 h 133119"/>
                      <a:gd name="connsiteX1" fmla="*/ 52862 w 52863"/>
                      <a:gd name="connsiteY1" fmla="*/ 0 h 133119"/>
                      <a:gd name="connsiteX2" fmla="*/ 52863 w 52863"/>
                      <a:gd name="connsiteY2" fmla="*/ 114069 h 133119"/>
                      <a:gd name="connsiteX3" fmla="*/ 0 w 52863"/>
                      <a:gd name="connsiteY3" fmla="*/ 133119 h 133119"/>
                      <a:gd name="connsiteX4" fmla="*/ 9525 w 52863"/>
                      <a:gd name="connsiteY4" fmla="*/ 0 h 133119"/>
                      <a:gd name="connsiteX0" fmla="*/ 2381 w 45719"/>
                      <a:gd name="connsiteY0" fmla="*/ 0 h 123594"/>
                      <a:gd name="connsiteX1" fmla="*/ 45718 w 45719"/>
                      <a:gd name="connsiteY1" fmla="*/ 0 h 123594"/>
                      <a:gd name="connsiteX2" fmla="*/ 45719 w 45719"/>
                      <a:gd name="connsiteY2" fmla="*/ 114069 h 123594"/>
                      <a:gd name="connsiteX3" fmla="*/ 0 w 45719"/>
                      <a:gd name="connsiteY3" fmla="*/ 123594 h 123594"/>
                      <a:gd name="connsiteX4" fmla="*/ 2381 w 45719"/>
                      <a:gd name="connsiteY4" fmla="*/ 0 h 123594"/>
                      <a:gd name="connsiteX0" fmla="*/ 2381 w 45719"/>
                      <a:gd name="connsiteY0" fmla="*/ 0 h 123594"/>
                      <a:gd name="connsiteX1" fmla="*/ 45718 w 45719"/>
                      <a:gd name="connsiteY1" fmla="*/ 0 h 123594"/>
                      <a:gd name="connsiteX2" fmla="*/ 45719 w 45719"/>
                      <a:gd name="connsiteY2" fmla="*/ 118832 h 123594"/>
                      <a:gd name="connsiteX3" fmla="*/ 0 w 45719"/>
                      <a:gd name="connsiteY3" fmla="*/ 123594 h 123594"/>
                      <a:gd name="connsiteX4" fmla="*/ 2381 w 45719"/>
                      <a:gd name="connsiteY4" fmla="*/ 0 h 123594"/>
                      <a:gd name="connsiteX0" fmla="*/ 2381 w 45718"/>
                      <a:gd name="connsiteY0" fmla="*/ 0 h 123594"/>
                      <a:gd name="connsiteX1" fmla="*/ 45718 w 45718"/>
                      <a:gd name="connsiteY1" fmla="*/ 0 h 123594"/>
                      <a:gd name="connsiteX2" fmla="*/ 43337 w 45718"/>
                      <a:gd name="connsiteY2" fmla="*/ 123594 h 123594"/>
                      <a:gd name="connsiteX3" fmla="*/ 0 w 45718"/>
                      <a:gd name="connsiteY3" fmla="*/ 123594 h 123594"/>
                      <a:gd name="connsiteX4" fmla="*/ 2381 w 45718"/>
                      <a:gd name="connsiteY4" fmla="*/ 0 h 123594"/>
                      <a:gd name="connsiteX0" fmla="*/ 2381 w 43337"/>
                      <a:gd name="connsiteY0" fmla="*/ 0 h 123594"/>
                      <a:gd name="connsiteX1" fmla="*/ 40956 w 43337"/>
                      <a:gd name="connsiteY1" fmla="*/ 0 h 123594"/>
                      <a:gd name="connsiteX2" fmla="*/ 43337 w 43337"/>
                      <a:gd name="connsiteY2" fmla="*/ 123594 h 123594"/>
                      <a:gd name="connsiteX3" fmla="*/ 0 w 43337"/>
                      <a:gd name="connsiteY3" fmla="*/ 123594 h 123594"/>
                      <a:gd name="connsiteX4" fmla="*/ 2381 w 43337"/>
                      <a:gd name="connsiteY4" fmla="*/ 0 h 123594"/>
                      <a:gd name="connsiteX0" fmla="*/ 2381 w 45719"/>
                      <a:gd name="connsiteY0" fmla="*/ 0 h 123594"/>
                      <a:gd name="connsiteX1" fmla="*/ 45719 w 45719"/>
                      <a:gd name="connsiteY1" fmla="*/ 0 h 123594"/>
                      <a:gd name="connsiteX2" fmla="*/ 43337 w 45719"/>
                      <a:gd name="connsiteY2" fmla="*/ 123594 h 123594"/>
                      <a:gd name="connsiteX3" fmla="*/ 0 w 45719"/>
                      <a:gd name="connsiteY3" fmla="*/ 123594 h 123594"/>
                      <a:gd name="connsiteX4" fmla="*/ 2381 w 45719"/>
                      <a:gd name="connsiteY4" fmla="*/ 0 h 123594"/>
                      <a:gd name="connsiteX0" fmla="*/ 229 w 45948"/>
                      <a:gd name="connsiteY0" fmla="*/ 0 h 123594"/>
                      <a:gd name="connsiteX1" fmla="*/ 45948 w 45948"/>
                      <a:gd name="connsiteY1" fmla="*/ 0 h 123594"/>
                      <a:gd name="connsiteX2" fmla="*/ 43566 w 45948"/>
                      <a:gd name="connsiteY2" fmla="*/ 123594 h 123594"/>
                      <a:gd name="connsiteX3" fmla="*/ 229 w 45948"/>
                      <a:gd name="connsiteY3" fmla="*/ 123594 h 123594"/>
                      <a:gd name="connsiteX4" fmla="*/ 229 w 45948"/>
                      <a:gd name="connsiteY4" fmla="*/ 0 h 123594"/>
                      <a:gd name="connsiteX0" fmla="*/ 229 w 45948"/>
                      <a:gd name="connsiteY0" fmla="*/ 0 h 123594"/>
                      <a:gd name="connsiteX1" fmla="*/ 45948 w 45948"/>
                      <a:gd name="connsiteY1" fmla="*/ 0 h 123594"/>
                      <a:gd name="connsiteX2" fmla="*/ 45947 w 45948"/>
                      <a:gd name="connsiteY2" fmla="*/ 123594 h 123594"/>
                      <a:gd name="connsiteX3" fmla="*/ 229 w 45948"/>
                      <a:gd name="connsiteY3" fmla="*/ 123594 h 123594"/>
                      <a:gd name="connsiteX4" fmla="*/ 229 w 45948"/>
                      <a:gd name="connsiteY4" fmla="*/ 0 h 123594"/>
                      <a:gd name="connsiteX0" fmla="*/ 229 w 176917"/>
                      <a:gd name="connsiteY0" fmla="*/ 4762 h 128356"/>
                      <a:gd name="connsiteX1" fmla="*/ 176917 w 176917"/>
                      <a:gd name="connsiteY1" fmla="*/ 0 h 128356"/>
                      <a:gd name="connsiteX2" fmla="*/ 45947 w 176917"/>
                      <a:gd name="connsiteY2" fmla="*/ 128356 h 128356"/>
                      <a:gd name="connsiteX3" fmla="*/ 229 w 176917"/>
                      <a:gd name="connsiteY3" fmla="*/ 128356 h 128356"/>
                      <a:gd name="connsiteX4" fmla="*/ 229 w 176917"/>
                      <a:gd name="connsiteY4" fmla="*/ 4762 h 128356"/>
                      <a:gd name="connsiteX0" fmla="*/ 229 w 184059"/>
                      <a:gd name="connsiteY0" fmla="*/ 4762 h 242656"/>
                      <a:gd name="connsiteX1" fmla="*/ 176917 w 184059"/>
                      <a:gd name="connsiteY1" fmla="*/ 0 h 242656"/>
                      <a:gd name="connsiteX2" fmla="*/ 184059 w 184059"/>
                      <a:gd name="connsiteY2" fmla="*/ 242656 h 242656"/>
                      <a:gd name="connsiteX3" fmla="*/ 229 w 184059"/>
                      <a:gd name="connsiteY3" fmla="*/ 128356 h 242656"/>
                      <a:gd name="connsiteX4" fmla="*/ 229 w 184059"/>
                      <a:gd name="connsiteY4" fmla="*/ 4762 h 242656"/>
                      <a:gd name="connsiteX0" fmla="*/ 28575 w 183830"/>
                      <a:gd name="connsiteY0" fmla="*/ 4762 h 242656"/>
                      <a:gd name="connsiteX1" fmla="*/ 176688 w 183830"/>
                      <a:gd name="connsiteY1" fmla="*/ 0 h 242656"/>
                      <a:gd name="connsiteX2" fmla="*/ 183830 w 183830"/>
                      <a:gd name="connsiteY2" fmla="*/ 242656 h 242656"/>
                      <a:gd name="connsiteX3" fmla="*/ 0 w 183830"/>
                      <a:gd name="connsiteY3" fmla="*/ 128356 h 242656"/>
                      <a:gd name="connsiteX4" fmla="*/ 28575 w 183830"/>
                      <a:gd name="connsiteY4" fmla="*/ 4762 h 242656"/>
                      <a:gd name="connsiteX0" fmla="*/ 7144 w 162399"/>
                      <a:gd name="connsiteY0" fmla="*/ 4762 h 242656"/>
                      <a:gd name="connsiteX1" fmla="*/ 155257 w 162399"/>
                      <a:gd name="connsiteY1" fmla="*/ 0 h 242656"/>
                      <a:gd name="connsiteX2" fmla="*/ 162399 w 162399"/>
                      <a:gd name="connsiteY2" fmla="*/ 242656 h 242656"/>
                      <a:gd name="connsiteX3" fmla="*/ 0 w 162399"/>
                      <a:gd name="connsiteY3" fmla="*/ 242656 h 242656"/>
                      <a:gd name="connsiteX4" fmla="*/ 7144 w 162399"/>
                      <a:gd name="connsiteY4" fmla="*/ 4762 h 242656"/>
                      <a:gd name="connsiteX0" fmla="*/ 9526 w 164781"/>
                      <a:gd name="connsiteY0" fmla="*/ 4762 h 245037"/>
                      <a:gd name="connsiteX1" fmla="*/ 157639 w 164781"/>
                      <a:gd name="connsiteY1" fmla="*/ 0 h 245037"/>
                      <a:gd name="connsiteX2" fmla="*/ 164781 w 164781"/>
                      <a:gd name="connsiteY2" fmla="*/ 242656 h 245037"/>
                      <a:gd name="connsiteX3" fmla="*/ 0 w 164781"/>
                      <a:gd name="connsiteY3" fmla="*/ 245037 h 245037"/>
                      <a:gd name="connsiteX4" fmla="*/ 9526 w 164781"/>
                      <a:gd name="connsiteY4" fmla="*/ 4762 h 245037"/>
                      <a:gd name="connsiteX0" fmla="*/ 105 w 167266"/>
                      <a:gd name="connsiteY0" fmla="*/ 7143 h 245037"/>
                      <a:gd name="connsiteX1" fmla="*/ 160124 w 167266"/>
                      <a:gd name="connsiteY1" fmla="*/ 0 h 245037"/>
                      <a:gd name="connsiteX2" fmla="*/ 167266 w 167266"/>
                      <a:gd name="connsiteY2" fmla="*/ 242656 h 245037"/>
                      <a:gd name="connsiteX3" fmla="*/ 2485 w 167266"/>
                      <a:gd name="connsiteY3" fmla="*/ 245037 h 245037"/>
                      <a:gd name="connsiteX4" fmla="*/ 105 w 167266"/>
                      <a:gd name="connsiteY4" fmla="*/ 7143 h 245037"/>
                      <a:gd name="connsiteX0" fmla="*/ 105 w 167266"/>
                      <a:gd name="connsiteY0" fmla="*/ 7143 h 245037"/>
                      <a:gd name="connsiteX1" fmla="*/ 160124 w 167266"/>
                      <a:gd name="connsiteY1" fmla="*/ 0 h 245037"/>
                      <a:gd name="connsiteX2" fmla="*/ 167266 w 167266"/>
                      <a:gd name="connsiteY2" fmla="*/ 242656 h 245037"/>
                      <a:gd name="connsiteX3" fmla="*/ 2485 w 167266"/>
                      <a:gd name="connsiteY3" fmla="*/ 245037 h 245037"/>
                      <a:gd name="connsiteX4" fmla="*/ 105 w 167266"/>
                      <a:gd name="connsiteY4" fmla="*/ 7143 h 245037"/>
                      <a:gd name="connsiteX0" fmla="*/ 229 w 167390"/>
                      <a:gd name="connsiteY0" fmla="*/ 7143 h 245037"/>
                      <a:gd name="connsiteX1" fmla="*/ 160248 w 167390"/>
                      <a:gd name="connsiteY1" fmla="*/ 0 h 245037"/>
                      <a:gd name="connsiteX2" fmla="*/ 167390 w 167390"/>
                      <a:gd name="connsiteY2" fmla="*/ 242656 h 245037"/>
                      <a:gd name="connsiteX3" fmla="*/ 228 w 167390"/>
                      <a:gd name="connsiteY3" fmla="*/ 245037 h 245037"/>
                      <a:gd name="connsiteX4" fmla="*/ 229 w 167390"/>
                      <a:gd name="connsiteY4" fmla="*/ 7143 h 245037"/>
                      <a:gd name="connsiteX0" fmla="*/ 68 w 171992"/>
                      <a:gd name="connsiteY0" fmla="*/ 9524 h 245037"/>
                      <a:gd name="connsiteX1" fmla="*/ 164850 w 171992"/>
                      <a:gd name="connsiteY1" fmla="*/ 0 h 245037"/>
                      <a:gd name="connsiteX2" fmla="*/ 171992 w 171992"/>
                      <a:gd name="connsiteY2" fmla="*/ 242656 h 245037"/>
                      <a:gd name="connsiteX3" fmla="*/ 4830 w 171992"/>
                      <a:gd name="connsiteY3" fmla="*/ 245037 h 245037"/>
                      <a:gd name="connsiteX4" fmla="*/ 68 w 171992"/>
                      <a:gd name="connsiteY4" fmla="*/ 9524 h 245037"/>
                      <a:gd name="connsiteX0" fmla="*/ 105 w 172029"/>
                      <a:gd name="connsiteY0" fmla="*/ 9524 h 245037"/>
                      <a:gd name="connsiteX1" fmla="*/ 164887 w 172029"/>
                      <a:gd name="connsiteY1" fmla="*/ 0 h 245037"/>
                      <a:gd name="connsiteX2" fmla="*/ 172029 w 172029"/>
                      <a:gd name="connsiteY2" fmla="*/ 242656 h 245037"/>
                      <a:gd name="connsiteX3" fmla="*/ 2486 w 172029"/>
                      <a:gd name="connsiteY3" fmla="*/ 245037 h 245037"/>
                      <a:gd name="connsiteX4" fmla="*/ 105 w 172029"/>
                      <a:gd name="connsiteY4" fmla="*/ 9524 h 245037"/>
                      <a:gd name="connsiteX0" fmla="*/ 230 w 169772"/>
                      <a:gd name="connsiteY0" fmla="*/ 7142 h 245037"/>
                      <a:gd name="connsiteX1" fmla="*/ 162630 w 169772"/>
                      <a:gd name="connsiteY1" fmla="*/ 0 h 245037"/>
                      <a:gd name="connsiteX2" fmla="*/ 169772 w 169772"/>
                      <a:gd name="connsiteY2" fmla="*/ 242656 h 245037"/>
                      <a:gd name="connsiteX3" fmla="*/ 229 w 169772"/>
                      <a:gd name="connsiteY3" fmla="*/ 245037 h 245037"/>
                      <a:gd name="connsiteX4" fmla="*/ 230 w 169772"/>
                      <a:gd name="connsiteY4" fmla="*/ 7142 h 245037"/>
                      <a:gd name="connsiteX0" fmla="*/ 230 w 169772"/>
                      <a:gd name="connsiteY0" fmla="*/ 4761 h 242656"/>
                      <a:gd name="connsiteX1" fmla="*/ 167392 w 169772"/>
                      <a:gd name="connsiteY1" fmla="*/ 0 h 242656"/>
                      <a:gd name="connsiteX2" fmla="*/ 169772 w 169772"/>
                      <a:gd name="connsiteY2" fmla="*/ 240275 h 242656"/>
                      <a:gd name="connsiteX3" fmla="*/ 229 w 169772"/>
                      <a:gd name="connsiteY3" fmla="*/ 242656 h 242656"/>
                      <a:gd name="connsiteX4" fmla="*/ 230 w 169772"/>
                      <a:gd name="connsiteY4" fmla="*/ 4761 h 242656"/>
                      <a:gd name="connsiteX0" fmla="*/ 230 w 191925"/>
                      <a:gd name="connsiteY0" fmla="*/ 6042 h 243937"/>
                      <a:gd name="connsiteX1" fmla="*/ 191925 w 191925"/>
                      <a:gd name="connsiteY1" fmla="*/ 0 h 243937"/>
                      <a:gd name="connsiteX2" fmla="*/ 169772 w 191925"/>
                      <a:gd name="connsiteY2" fmla="*/ 241556 h 243937"/>
                      <a:gd name="connsiteX3" fmla="*/ 229 w 191925"/>
                      <a:gd name="connsiteY3" fmla="*/ 243937 h 243937"/>
                      <a:gd name="connsiteX4" fmla="*/ 230 w 191925"/>
                      <a:gd name="connsiteY4" fmla="*/ 6042 h 243937"/>
                      <a:gd name="connsiteX0" fmla="*/ 230 w 196888"/>
                      <a:gd name="connsiteY0" fmla="*/ 6042 h 254370"/>
                      <a:gd name="connsiteX1" fmla="*/ 191925 w 196888"/>
                      <a:gd name="connsiteY1" fmla="*/ 0 h 254370"/>
                      <a:gd name="connsiteX2" fmla="*/ 196888 w 196888"/>
                      <a:gd name="connsiteY2" fmla="*/ 254370 h 254370"/>
                      <a:gd name="connsiteX3" fmla="*/ 229 w 196888"/>
                      <a:gd name="connsiteY3" fmla="*/ 243937 h 254370"/>
                      <a:gd name="connsiteX4" fmla="*/ 230 w 196888"/>
                      <a:gd name="connsiteY4" fmla="*/ 6042 h 254370"/>
                      <a:gd name="connsiteX0" fmla="*/ 80 w 196738"/>
                      <a:gd name="connsiteY0" fmla="*/ 6042 h 254370"/>
                      <a:gd name="connsiteX1" fmla="*/ 191775 w 196738"/>
                      <a:gd name="connsiteY1" fmla="*/ 0 h 254370"/>
                      <a:gd name="connsiteX2" fmla="*/ 196738 w 196738"/>
                      <a:gd name="connsiteY2" fmla="*/ 254370 h 254370"/>
                      <a:gd name="connsiteX3" fmla="*/ 3953 w 196738"/>
                      <a:gd name="connsiteY3" fmla="*/ 252907 h 254370"/>
                      <a:gd name="connsiteX4" fmla="*/ 80 w 196738"/>
                      <a:gd name="connsiteY4" fmla="*/ 6042 h 254370"/>
                      <a:gd name="connsiteX0" fmla="*/ 140 w 194216"/>
                      <a:gd name="connsiteY0" fmla="*/ 4760 h 254370"/>
                      <a:gd name="connsiteX1" fmla="*/ 189253 w 194216"/>
                      <a:gd name="connsiteY1" fmla="*/ 0 h 254370"/>
                      <a:gd name="connsiteX2" fmla="*/ 194216 w 194216"/>
                      <a:gd name="connsiteY2" fmla="*/ 254370 h 254370"/>
                      <a:gd name="connsiteX3" fmla="*/ 1431 w 194216"/>
                      <a:gd name="connsiteY3" fmla="*/ 252907 h 254370"/>
                      <a:gd name="connsiteX4" fmla="*/ 140 w 194216"/>
                      <a:gd name="connsiteY4" fmla="*/ 4760 h 2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4216" h="254370">
                        <a:moveTo>
                          <a:pt x="140" y="4760"/>
                        </a:moveTo>
                        <a:lnTo>
                          <a:pt x="189253" y="0"/>
                        </a:lnTo>
                        <a:cubicBezTo>
                          <a:pt x="189253" y="38023"/>
                          <a:pt x="194216" y="216347"/>
                          <a:pt x="194216" y="254370"/>
                        </a:cubicBezTo>
                        <a:lnTo>
                          <a:pt x="1431" y="252907"/>
                        </a:lnTo>
                        <a:cubicBezTo>
                          <a:pt x="2225" y="211709"/>
                          <a:pt x="-654" y="45958"/>
                          <a:pt x="140" y="476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FF">
                          <a:tint val="66000"/>
                          <a:satMod val="160000"/>
                        </a:srgbClr>
                      </a:gs>
                      <a:gs pos="50000">
                        <a:srgbClr val="3399FF">
                          <a:tint val="44500"/>
                          <a:satMod val="160000"/>
                        </a:srgbClr>
                      </a:gs>
                      <a:gs pos="100000">
                        <a:srgbClr val="3399FF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96" name="正方形/長方形 13">
                    <a:extLst>
                      <a:ext uri="{FF2B5EF4-FFF2-40B4-BE49-F238E27FC236}">
                        <a16:creationId xmlns:a16="http://schemas.microsoft.com/office/drawing/2014/main" id="{D794D960-1E60-4732-9FB7-FEA60CB27246}"/>
                      </a:ext>
                    </a:extLst>
                  </p:cNvPr>
                  <p:cNvSpPr/>
                  <p:nvPr/>
                </p:nvSpPr>
                <p:spPr>
                  <a:xfrm>
                    <a:off x="8132256" y="1938113"/>
                    <a:ext cx="19524" cy="164856"/>
                  </a:xfrm>
                  <a:custGeom>
                    <a:avLst/>
                    <a:gdLst>
                      <a:gd name="connsiteX0" fmla="*/ 0 w 45719"/>
                      <a:gd name="connsiteY0" fmla="*/ 0 h 133119"/>
                      <a:gd name="connsiteX1" fmla="*/ 45719 w 45719"/>
                      <a:gd name="connsiteY1" fmla="*/ 0 h 133119"/>
                      <a:gd name="connsiteX2" fmla="*/ 45719 w 45719"/>
                      <a:gd name="connsiteY2" fmla="*/ 133119 h 133119"/>
                      <a:gd name="connsiteX3" fmla="*/ 0 w 45719"/>
                      <a:gd name="connsiteY3" fmla="*/ 133119 h 133119"/>
                      <a:gd name="connsiteX4" fmla="*/ 0 w 45719"/>
                      <a:gd name="connsiteY4" fmla="*/ 0 h 133119"/>
                      <a:gd name="connsiteX0" fmla="*/ 0 w 52863"/>
                      <a:gd name="connsiteY0" fmla="*/ 0 h 133119"/>
                      <a:gd name="connsiteX1" fmla="*/ 45719 w 52863"/>
                      <a:gd name="connsiteY1" fmla="*/ 0 h 133119"/>
                      <a:gd name="connsiteX2" fmla="*/ 52863 w 52863"/>
                      <a:gd name="connsiteY2" fmla="*/ 114069 h 133119"/>
                      <a:gd name="connsiteX3" fmla="*/ 0 w 52863"/>
                      <a:gd name="connsiteY3" fmla="*/ 133119 h 133119"/>
                      <a:gd name="connsiteX4" fmla="*/ 0 w 52863"/>
                      <a:gd name="connsiteY4" fmla="*/ 0 h 133119"/>
                      <a:gd name="connsiteX0" fmla="*/ 0 w 52863"/>
                      <a:gd name="connsiteY0" fmla="*/ 0 h 133119"/>
                      <a:gd name="connsiteX1" fmla="*/ 52862 w 52863"/>
                      <a:gd name="connsiteY1" fmla="*/ 0 h 133119"/>
                      <a:gd name="connsiteX2" fmla="*/ 52863 w 52863"/>
                      <a:gd name="connsiteY2" fmla="*/ 114069 h 133119"/>
                      <a:gd name="connsiteX3" fmla="*/ 0 w 52863"/>
                      <a:gd name="connsiteY3" fmla="*/ 133119 h 133119"/>
                      <a:gd name="connsiteX4" fmla="*/ 0 w 52863"/>
                      <a:gd name="connsiteY4" fmla="*/ 0 h 133119"/>
                      <a:gd name="connsiteX0" fmla="*/ 9525 w 52863"/>
                      <a:gd name="connsiteY0" fmla="*/ 0 h 133119"/>
                      <a:gd name="connsiteX1" fmla="*/ 52862 w 52863"/>
                      <a:gd name="connsiteY1" fmla="*/ 0 h 133119"/>
                      <a:gd name="connsiteX2" fmla="*/ 52863 w 52863"/>
                      <a:gd name="connsiteY2" fmla="*/ 114069 h 133119"/>
                      <a:gd name="connsiteX3" fmla="*/ 0 w 52863"/>
                      <a:gd name="connsiteY3" fmla="*/ 133119 h 133119"/>
                      <a:gd name="connsiteX4" fmla="*/ 9525 w 52863"/>
                      <a:gd name="connsiteY4" fmla="*/ 0 h 133119"/>
                      <a:gd name="connsiteX0" fmla="*/ 2381 w 45719"/>
                      <a:gd name="connsiteY0" fmla="*/ 0 h 123594"/>
                      <a:gd name="connsiteX1" fmla="*/ 45718 w 45719"/>
                      <a:gd name="connsiteY1" fmla="*/ 0 h 123594"/>
                      <a:gd name="connsiteX2" fmla="*/ 45719 w 45719"/>
                      <a:gd name="connsiteY2" fmla="*/ 114069 h 123594"/>
                      <a:gd name="connsiteX3" fmla="*/ 0 w 45719"/>
                      <a:gd name="connsiteY3" fmla="*/ 123594 h 123594"/>
                      <a:gd name="connsiteX4" fmla="*/ 2381 w 45719"/>
                      <a:gd name="connsiteY4" fmla="*/ 0 h 123594"/>
                      <a:gd name="connsiteX0" fmla="*/ 2381 w 45719"/>
                      <a:gd name="connsiteY0" fmla="*/ 0 h 123594"/>
                      <a:gd name="connsiteX1" fmla="*/ 45718 w 45719"/>
                      <a:gd name="connsiteY1" fmla="*/ 0 h 123594"/>
                      <a:gd name="connsiteX2" fmla="*/ 45719 w 45719"/>
                      <a:gd name="connsiteY2" fmla="*/ 118832 h 123594"/>
                      <a:gd name="connsiteX3" fmla="*/ 0 w 45719"/>
                      <a:gd name="connsiteY3" fmla="*/ 123594 h 123594"/>
                      <a:gd name="connsiteX4" fmla="*/ 2381 w 45719"/>
                      <a:gd name="connsiteY4" fmla="*/ 0 h 123594"/>
                      <a:gd name="connsiteX0" fmla="*/ 2381 w 45718"/>
                      <a:gd name="connsiteY0" fmla="*/ 0 h 123594"/>
                      <a:gd name="connsiteX1" fmla="*/ 45718 w 45718"/>
                      <a:gd name="connsiteY1" fmla="*/ 0 h 123594"/>
                      <a:gd name="connsiteX2" fmla="*/ 43337 w 45718"/>
                      <a:gd name="connsiteY2" fmla="*/ 123594 h 123594"/>
                      <a:gd name="connsiteX3" fmla="*/ 0 w 45718"/>
                      <a:gd name="connsiteY3" fmla="*/ 123594 h 123594"/>
                      <a:gd name="connsiteX4" fmla="*/ 2381 w 45718"/>
                      <a:gd name="connsiteY4" fmla="*/ 0 h 123594"/>
                      <a:gd name="connsiteX0" fmla="*/ 2381 w 43337"/>
                      <a:gd name="connsiteY0" fmla="*/ 0 h 123594"/>
                      <a:gd name="connsiteX1" fmla="*/ 40956 w 43337"/>
                      <a:gd name="connsiteY1" fmla="*/ 0 h 123594"/>
                      <a:gd name="connsiteX2" fmla="*/ 43337 w 43337"/>
                      <a:gd name="connsiteY2" fmla="*/ 123594 h 123594"/>
                      <a:gd name="connsiteX3" fmla="*/ 0 w 43337"/>
                      <a:gd name="connsiteY3" fmla="*/ 123594 h 123594"/>
                      <a:gd name="connsiteX4" fmla="*/ 2381 w 43337"/>
                      <a:gd name="connsiteY4" fmla="*/ 0 h 123594"/>
                      <a:gd name="connsiteX0" fmla="*/ 2381 w 45719"/>
                      <a:gd name="connsiteY0" fmla="*/ 0 h 123594"/>
                      <a:gd name="connsiteX1" fmla="*/ 45719 w 45719"/>
                      <a:gd name="connsiteY1" fmla="*/ 0 h 123594"/>
                      <a:gd name="connsiteX2" fmla="*/ 43337 w 45719"/>
                      <a:gd name="connsiteY2" fmla="*/ 123594 h 123594"/>
                      <a:gd name="connsiteX3" fmla="*/ 0 w 45719"/>
                      <a:gd name="connsiteY3" fmla="*/ 123594 h 123594"/>
                      <a:gd name="connsiteX4" fmla="*/ 2381 w 45719"/>
                      <a:gd name="connsiteY4" fmla="*/ 0 h 123594"/>
                      <a:gd name="connsiteX0" fmla="*/ 229 w 45948"/>
                      <a:gd name="connsiteY0" fmla="*/ 0 h 123594"/>
                      <a:gd name="connsiteX1" fmla="*/ 45948 w 45948"/>
                      <a:gd name="connsiteY1" fmla="*/ 0 h 123594"/>
                      <a:gd name="connsiteX2" fmla="*/ 43566 w 45948"/>
                      <a:gd name="connsiteY2" fmla="*/ 123594 h 123594"/>
                      <a:gd name="connsiteX3" fmla="*/ 229 w 45948"/>
                      <a:gd name="connsiteY3" fmla="*/ 123594 h 123594"/>
                      <a:gd name="connsiteX4" fmla="*/ 229 w 45948"/>
                      <a:gd name="connsiteY4" fmla="*/ 0 h 123594"/>
                      <a:gd name="connsiteX0" fmla="*/ 229 w 45948"/>
                      <a:gd name="connsiteY0" fmla="*/ 0 h 123594"/>
                      <a:gd name="connsiteX1" fmla="*/ 45948 w 45948"/>
                      <a:gd name="connsiteY1" fmla="*/ 0 h 123594"/>
                      <a:gd name="connsiteX2" fmla="*/ 45947 w 45948"/>
                      <a:gd name="connsiteY2" fmla="*/ 123594 h 123594"/>
                      <a:gd name="connsiteX3" fmla="*/ 229 w 45948"/>
                      <a:gd name="connsiteY3" fmla="*/ 123594 h 123594"/>
                      <a:gd name="connsiteX4" fmla="*/ 229 w 45948"/>
                      <a:gd name="connsiteY4" fmla="*/ 0 h 123594"/>
                      <a:gd name="connsiteX0" fmla="*/ 229 w 45947"/>
                      <a:gd name="connsiteY0" fmla="*/ 0 h 123594"/>
                      <a:gd name="connsiteX1" fmla="*/ 17230 w 45947"/>
                      <a:gd name="connsiteY1" fmla="*/ 0 h 123594"/>
                      <a:gd name="connsiteX2" fmla="*/ 45947 w 45947"/>
                      <a:gd name="connsiteY2" fmla="*/ 123594 h 123594"/>
                      <a:gd name="connsiteX3" fmla="*/ 229 w 45947"/>
                      <a:gd name="connsiteY3" fmla="*/ 123594 h 123594"/>
                      <a:gd name="connsiteX4" fmla="*/ 229 w 45947"/>
                      <a:gd name="connsiteY4" fmla="*/ 0 h 123594"/>
                      <a:gd name="connsiteX0" fmla="*/ 229 w 19622"/>
                      <a:gd name="connsiteY0" fmla="*/ 0 h 123594"/>
                      <a:gd name="connsiteX1" fmla="*/ 17230 w 19622"/>
                      <a:gd name="connsiteY1" fmla="*/ 0 h 123594"/>
                      <a:gd name="connsiteX2" fmla="*/ 19622 w 19622"/>
                      <a:gd name="connsiteY2" fmla="*/ 123594 h 123594"/>
                      <a:gd name="connsiteX3" fmla="*/ 229 w 19622"/>
                      <a:gd name="connsiteY3" fmla="*/ 123594 h 123594"/>
                      <a:gd name="connsiteX4" fmla="*/ 229 w 19622"/>
                      <a:gd name="connsiteY4" fmla="*/ 0 h 123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622" h="123594">
                        <a:moveTo>
                          <a:pt x="229" y="0"/>
                        </a:moveTo>
                        <a:lnTo>
                          <a:pt x="17230" y="0"/>
                        </a:lnTo>
                        <a:cubicBezTo>
                          <a:pt x="17230" y="38023"/>
                          <a:pt x="19622" y="85571"/>
                          <a:pt x="19622" y="123594"/>
                        </a:cubicBezTo>
                        <a:lnTo>
                          <a:pt x="229" y="123594"/>
                        </a:lnTo>
                        <a:cubicBezTo>
                          <a:pt x="1023" y="82396"/>
                          <a:pt x="-565" y="41198"/>
                          <a:pt x="229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FF">
                          <a:tint val="66000"/>
                          <a:satMod val="160000"/>
                        </a:srgbClr>
                      </a:gs>
                      <a:gs pos="50000">
                        <a:srgbClr val="3399FF">
                          <a:tint val="44500"/>
                          <a:satMod val="160000"/>
                        </a:srgbClr>
                      </a:gs>
                      <a:gs pos="100000">
                        <a:srgbClr val="3399FF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  <p:sp>
                <p:nvSpPr>
                  <p:cNvPr id="297" name="正方形/長方形 13">
                    <a:extLst>
                      <a:ext uri="{FF2B5EF4-FFF2-40B4-BE49-F238E27FC236}">
                        <a16:creationId xmlns:a16="http://schemas.microsoft.com/office/drawing/2014/main" id="{9BAE1E76-00C5-4BB3-A8E0-ABB734BD8A8D}"/>
                      </a:ext>
                    </a:extLst>
                  </p:cNvPr>
                  <p:cNvSpPr/>
                  <p:nvPr/>
                </p:nvSpPr>
                <p:spPr>
                  <a:xfrm>
                    <a:off x="7420134" y="1958744"/>
                    <a:ext cx="45719" cy="123594"/>
                  </a:xfrm>
                  <a:custGeom>
                    <a:avLst/>
                    <a:gdLst>
                      <a:gd name="connsiteX0" fmla="*/ 0 w 45719"/>
                      <a:gd name="connsiteY0" fmla="*/ 0 h 133119"/>
                      <a:gd name="connsiteX1" fmla="*/ 45719 w 45719"/>
                      <a:gd name="connsiteY1" fmla="*/ 0 h 133119"/>
                      <a:gd name="connsiteX2" fmla="*/ 45719 w 45719"/>
                      <a:gd name="connsiteY2" fmla="*/ 133119 h 133119"/>
                      <a:gd name="connsiteX3" fmla="*/ 0 w 45719"/>
                      <a:gd name="connsiteY3" fmla="*/ 133119 h 133119"/>
                      <a:gd name="connsiteX4" fmla="*/ 0 w 45719"/>
                      <a:gd name="connsiteY4" fmla="*/ 0 h 133119"/>
                      <a:gd name="connsiteX0" fmla="*/ 0 w 52863"/>
                      <a:gd name="connsiteY0" fmla="*/ 0 h 133119"/>
                      <a:gd name="connsiteX1" fmla="*/ 45719 w 52863"/>
                      <a:gd name="connsiteY1" fmla="*/ 0 h 133119"/>
                      <a:gd name="connsiteX2" fmla="*/ 52863 w 52863"/>
                      <a:gd name="connsiteY2" fmla="*/ 114069 h 133119"/>
                      <a:gd name="connsiteX3" fmla="*/ 0 w 52863"/>
                      <a:gd name="connsiteY3" fmla="*/ 133119 h 133119"/>
                      <a:gd name="connsiteX4" fmla="*/ 0 w 52863"/>
                      <a:gd name="connsiteY4" fmla="*/ 0 h 133119"/>
                      <a:gd name="connsiteX0" fmla="*/ 0 w 52863"/>
                      <a:gd name="connsiteY0" fmla="*/ 0 h 133119"/>
                      <a:gd name="connsiteX1" fmla="*/ 52862 w 52863"/>
                      <a:gd name="connsiteY1" fmla="*/ 0 h 133119"/>
                      <a:gd name="connsiteX2" fmla="*/ 52863 w 52863"/>
                      <a:gd name="connsiteY2" fmla="*/ 114069 h 133119"/>
                      <a:gd name="connsiteX3" fmla="*/ 0 w 52863"/>
                      <a:gd name="connsiteY3" fmla="*/ 133119 h 133119"/>
                      <a:gd name="connsiteX4" fmla="*/ 0 w 52863"/>
                      <a:gd name="connsiteY4" fmla="*/ 0 h 133119"/>
                      <a:gd name="connsiteX0" fmla="*/ 9525 w 52863"/>
                      <a:gd name="connsiteY0" fmla="*/ 0 h 133119"/>
                      <a:gd name="connsiteX1" fmla="*/ 52862 w 52863"/>
                      <a:gd name="connsiteY1" fmla="*/ 0 h 133119"/>
                      <a:gd name="connsiteX2" fmla="*/ 52863 w 52863"/>
                      <a:gd name="connsiteY2" fmla="*/ 114069 h 133119"/>
                      <a:gd name="connsiteX3" fmla="*/ 0 w 52863"/>
                      <a:gd name="connsiteY3" fmla="*/ 133119 h 133119"/>
                      <a:gd name="connsiteX4" fmla="*/ 9525 w 52863"/>
                      <a:gd name="connsiteY4" fmla="*/ 0 h 133119"/>
                      <a:gd name="connsiteX0" fmla="*/ 2381 w 45719"/>
                      <a:gd name="connsiteY0" fmla="*/ 0 h 123594"/>
                      <a:gd name="connsiteX1" fmla="*/ 45718 w 45719"/>
                      <a:gd name="connsiteY1" fmla="*/ 0 h 123594"/>
                      <a:gd name="connsiteX2" fmla="*/ 45719 w 45719"/>
                      <a:gd name="connsiteY2" fmla="*/ 114069 h 123594"/>
                      <a:gd name="connsiteX3" fmla="*/ 0 w 45719"/>
                      <a:gd name="connsiteY3" fmla="*/ 123594 h 123594"/>
                      <a:gd name="connsiteX4" fmla="*/ 2381 w 45719"/>
                      <a:gd name="connsiteY4" fmla="*/ 0 h 123594"/>
                      <a:gd name="connsiteX0" fmla="*/ 2381 w 45719"/>
                      <a:gd name="connsiteY0" fmla="*/ 0 h 123594"/>
                      <a:gd name="connsiteX1" fmla="*/ 45718 w 45719"/>
                      <a:gd name="connsiteY1" fmla="*/ 0 h 123594"/>
                      <a:gd name="connsiteX2" fmla="*/ 45719 w 45719"/>
                      <a:gd name="connsiteY2" fmla="*/ 118832 h 123594"/>
                      <a:gd name="connsiteX3" fmla="*/ 0 w 45719"/>
                      <a:gd name="connsiteY3" fmla="*/ 123594 h 123594"/>
                      <a:gd name="connsiteX4" fmla="*/ 2381 w 45719"/>
                      <a:gd name="connsiteY4" fmla="*/ 0 h 123594"/>
                      <a:gd name="connsiteX0" fmla="*/ 2381 w 45718"/>
                      <a:gd name="connsiteY0" fmla="*/ 0 h 123594"/>
                      <a:gd name="connsiteX1" fmla="*/ 45718 w 45718"/>
                      <a:gd name="connsiteY1" fmla="*/ 0 h 123594"/>
                      <a:gd name="connsiteX2" fmla="*/ 43337 w 45718"/>
                      <a:gd name="connsiteY2" fmla="*/ 123594 h 123594"/>
                      <a:gd name="connsiteX3" fmla="*/ 0 w 45718"/>
                      <a:gd name="connsiteY3" fmla="*/ 123594 h 123594"/>
                      <a:gd name="connsiteX4" fmla="*/ 2381 w 45718"/>
                      <a:gd name="connsiteY4" fmla="*/ 0 h 123594"/>
                      <a:gd name="connsiteX0" fmla="*/ 2381 w 43337"/>
                      <a:gd name="connsiteY0" fmla="*/ 0 h 123594"/>
                      <a:gd name="connsiteX1" fmla="*/ 40956 w 43337"/>
                      <a:gd name="connsiteY1" fmla="*/ 0 h 123594"/>
                      <a:gd name="connsiteX2" fmla="*/ 43337 w 43337"/>
                      <a:gd name="connsiteY2" fmla="*/ 123594 h 123594"/>
                      <a:gd name="connsiteX3" fmla="*/ 0 w 43337"/>
                      <a:gd name="connsiteY3" fmla="*/ 123594 h 123594"/>
                      <a:gd name="connsiteX4" fmla="*/ 2381 w 43337"/>
                      <a:gd name="connsiteY4" fmla="*/ 0 h 123594"/>
                      <a:gd name="connsiteX0" fmla="*/ 2381 w 45719"/>
                      <a:gd name="connsiteY0" fmla="*/ 0 h 123594"/>
                      <a:gd name="connsiteX1" fmla="*/ 45719 w 45719"/>
                      <a:gd name="connsiteY1" fmla="*/ 0 h 123594"/>
                      <a:gd name="connsiteX2" fmla="*/ 43337 w 45719"/>
                      <a:gd name="connsiteY2" fmla="*/ 123594 h 123594"/>
                      <a:gd name="connsiteX3" fmla="*/ 0 w 45719"/>
                      <a:gd name="connsiteY3" fmla="*/ 123594 h 123594"/>
                      <a:gd name="connsiteX4" fmla="*/ 2381 w 45719"/>
                      <a:gd name="connsiteY4" fmla="*/ 0 h 123594"/>
                      <a:gd name="connsiteX0" fmla="*/ 229 w 45948"/>
                      <a:gd name="connsiteY0" fmla="*/ 0 h 123594"/>
                      <a:gd name="connsiteX1" fmla="*/ 45948 w 45948"/>
                      <a:gd name="connsiteY1" fmla="*/ 0 h 123594"/>
                      <a:gd name="connsiteX2" fmla="*/ 43566 w 45948"/>
                      <a:gd name="connsiteY2" fmla="*/ 123594 h 123594"/>
                      <a:gd name="connsiteX3" fmla="*/ 229 w 45948"/>
                      <a:gd name="connsiteY3" fmla="*/ 123594 h 123594"/>
                      <a:gd name="connsiteX4" fmla="*/ 229 w 45948"/>
                      <a:gd name="connsiteY4" fmla="*/ 0 h 123594"/>
                      <a:gd name="connsiteX0" fmla="*/ 229 w 45948"/>
                      <a:gd name="connsiteY0" fmla="*/ 0 h 123594"/>
                      <a:gd name="connsiteX1" fmla="*/ 45948 w 45948"/>
                      <a:gd name="connsiteY1" fmla="*/ 0 h 123594"/>
                      <a:gd name="connsiteX2" fmla="*/ 45947 w 45948"/>
                      <a:gd name="connsiteY2" fmla="*/ 123594 h 123594"/>
                      <a:gd name="connsiteX3" fmla="*/ 229 w 45948"/>
                      <a:gd name="connsiteY3" fmla="*/ 123594 h 123594"/>
                      <a:gd name="connsiteX4" fmla="*/ 229 w 45948"/>
                      <a:gd name="connsiteY4" fmla="*/ 0 h 123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948" h="123594">
                        <a:moveTo>
                          <a:pt x="229" y="0"/>
                        </a:moveTo>
                        <a:lnTo>
                          <a:pt x="45948" y="0"/>
                        </a:lnTo>
                        <a:cubicBezTo>
                          <a:pt x="45948" y="38023"/>
                          <a:pt x="45947" y="85571"/>
                          <a:pt x="45947" y="123594"/>
                        </a:cubicBezTo>
                        <a:lnTo>
                          <a:pt x="229" y="123594"/>
                        </a:lnTo>
                        <a:cubicBezTo>
                          <a:pt x="1023" y="82396"/>
                          <a:pt x="-565" y="41198"/>
                          <a:pt x="229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FF">
                          <a:tint val="66000"/>
                          <a:satMod val="160000"/>
                        </a:srgbClr>
                      </a:gs>
                      <a:gs pos="50000">
                        <a:srgbClr val="3399FF">
                          <a:tint val="44500"/>
                          <a:satMod val="160000"/>
                        </a:srgbClr>
                      </a:gs>
                      <a:gs pos="100000">
                        <a:srgbClr val="3399FF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98" name="正方形/長方形 13">
                    <a:extLst>
                      <a:ext uri="{FF2B5EF4-FFF2-40B4-BE49-F238E27FC236}">
                        <a16:creationId xmlns:a16="http://schemas.microsoft.com/office/drawing/2014/main" id="{751EF5A6-9778-40C5-891A-38747897B705}"/>
                      </a:ext>
                    </a:extLst>
                  </p:cNvPr>
                  <p:cNvSpPr/>
                  <p:nvPr/>
                </p:nvSpPr>
                <p:spPr>
                  <a:xfrm>
                    <a:off x="7082274" y="1910821"/>
                    <a:ext cx="140400" cy="219442"/>
                  </a:xfrm>
                  <a:custGeom>
                    <a:avLst/>
                    <a:gdLst>
                      <a:gd name="connsiteX0" fmla="*/ 0 w 45719"/>
                      <a:gd name="connsiteY0" fmla="*/ 0 h 133119"/>
                      <a:gd name="connsiteX1" fmla="*/ 45719 w 45719"/>
                      <a:gd name="connsiteY1" fmla="*/ 0 h 133119"/>
                      <a:gd name="connsiteX2" fmla="*/ 45719 w 45719"/>
                      <a:gd name="connsiteY2" fmla="*/ 133119 h 133119"/>
                      <a:gd name="connsiteX3" fmla="*/ 0 w 45719"/>
                      <a:gd name="connsiteY3" fmla="*/ 133119 h 133119"/>
                      <a:gd name="connsiteX4" fmla="*/ 0 w 45719"/>
                      <a:gd name="connsiteY4" fmla="*/ 0 h 133119"/>
                      <a:gd name="connsiteX0" fmla="*/ 0 w 52863"/>
                      <a:gd name="connsiteY0" fmla="*/ 0 h 133119"/>
                      <a:gd name="connsiteX1" fmla="*/ 45719 w 52863"/>
                      <a:gd name="connsiteY1" fmla="*/ 0 h 133119"/>
                      <a:gd name="connsiteX2" fmla="*/ 52863 w 52863"/>
                      <a:gd name="connsiteY2" fmla="*/ 114069 h 133119"/>
                      <a:gd name="connsiteX3" fmla="*/ 0 w 52863"/>
                      <a:gd name="connsiteY3" fmla="*/ 133119 h 133119"/>
                      <a:gd name="connsiteX4" fmla="*/ 0 w 52863"/>
                      <a:gd name="connsiteY4" fmla="*/ 0 h 133119"/>
                      <a:gd name="connsiteX0" fmla="*/ 0 w 52863"/>
                      <a:gd name="connsiteY0" fmla="*/ 0 h 133119"/>
                      <a:gd name="connsiteX1" fmla="*/ 52862 w 52863"/>
                      <a:gd name="connsiteY1" fmla="*/ 0 h 133119"/>
                      <a:gd name="connsiteX2" fmla="*/ 52863 w 52863"/>
                      <a:gd name="connsiteY2" fmla="*/ 114069 h 133119"/>
                      <a:gd name="connsiteX3" fmla="*/ 0 w 52863"/>
                      <a:gd name="connsiteY3" fmla="*/ 133119 h 133119"/>
                      <a:gd name="connsiteX4" fmla="*/ 0 w 52863"/>
                      <a:gd name="connsiteY4" fmla="*/ 0 h 133119"/>
                      <a:gd name="connsiteX0" fmla="*/ 9525 w 52863"/>
                      <a:gd name="connsiteY0" fmla="*/ 0 h 133119"/>
                      <a:gd name="connsiteX1" fmla="*/ 52862 w 52863"/>
                      <a:gd name="connsiteY1" fmla="*/ 0 h 133119"/>
                      <a:gd name="connsiteX2" fmla="*/ 52863 w 52863"/>
                      <a:gd name="connsiteY2" fmla="*/ 114069 h 133119"/>
                      <a:gd name="connsiteX3" fmla="*/ 0 w 52863"/>
                      <a:gd name="connsiteY3" fmla="*/ 133119 h 133119"/>
                      <a:gd name="connsiteX4" fmla="*/ 9525 w 52863"/>
                      <a:gd name="connsiteY4" fmla="*/ 0 h 133119"/>
                      <a:gd name="connsiteX0" fmla="*/ 2381 w 45719"/>
                      <a:gd name="connsiteY0" fmla="*/ 0 h 123594"/>
                      <a:gd name="connsiteX1" fmla="*/ 45718 w 45719"/>
                      <a:gd name="connsiteY1" fmla="*/ 0 h 123594"/>
                      <a:gd name="connsiteX2" fmla="*/ 45719 w 45719"/>
                      <a:gd name="connsiteY2" fmla="*/ 114069 h 123594"/>
                      <a:gd name="connsiteX3" fmla="*/ 0 w 45719"/>
                      <a:gd name="connsiteY3" fmla="*/ 123594 h 123594"/>
                      <a:gd name="connsiteX4" fmla="*/ 2381 w 45719"/>
                      <a:gd name="connsiteY4" fmla="*/ 0 h 123594"/>
                      <a:gd name="connsiteX0" fmla="*/ 2381 w 45719"/>
                      <a:gd name="connsiteY0" fmla="*/ 0 h 123594"/>
                      <a:gd name="connsiteX1" fmla="*/ 45718 w 45719"/>
                      <a:gd name="connsiteY1" fmla="*/ 0 h 123594"/>
                      <a:gd name="connsiteX2" fmla="*/ 45719 w 45719"/>
                      <a:gd name="connsiteY2" fmla="*/ 118832 h 123594"/>
                      <a:gd name="connsiteX3" fmla="*/ 0 w 45719"/>
                      <a:gd name="connsiteY3" fmla="*/ 123594 h 123594"/>
                      <a:gd name="connsiteX4" fmla="*/ 2381 w 45719"/>
                      <a:gd name="connsiteY4" fmla="*/ 0 h 123594"/>
                      <a:gd name="connsiteX0" fmla="*/ 2381 w 45718"/>
                      <a:gd name="connsiteY0" fmla="*/ 0 h 123594"/>
                      <a:gd name="connsiteX1" fmla="*/ 45718 w 45718"/>
                      <a:gd name="connsiteY1" fmla="*/ 0 h 123594"/>
                      <a:gd name="connsiteX2" fmla="*/ 43337 w 45718"/>
                      <a:gd name="connsiteY2" fmla="*/ 123594 h 123594"/>
                      <a:gd name="connsiteX3" fmla="*/ 0 w 45718"/>
                      <a:gd name="connsiteY3" fmla="*/ 123594 h 123594"/>
                      <a:gd name="connsiteX4" fmla="*/ 2381 w 45718"/>
                      <a:gd name="connsiteY4" fmla="*/ 0 h 123594"/>
                      <a:gd name="connsiteX0" fmla="*/ 2381 w 43337"/>
                      <a:gd name="connsiteY0" fmla="*/ 0 h 123594"/>
                      <a:gd name="connsiteX1" fmla="*/ 40956 w 43337"/>
                      <a:gd name="connsiteY1" fmla="*/ 0 h 123594"/>
                      <a:gd name="connsiteX2" fmla="*/ 43337 w 43337"/>
                      <a:gd name="connsiteY2" fmla="*/ 123594 h 123594"/>
                      <a:gd name="connsiteX3" fmla="*/ 0 w 43337"/>
                      <a:gd name="connsiteY3" fmla="*/ 123594 h 123594"/>
                      <a:gd name="connsiteX4" fmla="*/ 2381 w 43337"/>
                      <a:gd name="connsiteY4" fmla="*/ 0 h 123594"/>
                      <a:gd name="connsiteX0" fmla="*/ 2381 w 45719"/>
                      <a:gd name="connsiteY0" fmla="*/ 0 h 123594"/>
                      <a:gd name="connsiteX1" fmla="*/ 45719 w 45719"/>
                      <a:gd name="connsiteY1" fmla="*/ 0 h 123594"/>
                      <a:gd name="connsiteX2" fmla="*/ 43337 w 45719"/>
                      <a:gd name="connsiteY2" fmla="*/ 123594 h 123594"/>
                      <a:gd name="connsiteX3" fmla="*/ 0 w 45719"/>
                      <a:gd name="connsiteY3" fmla="*/ 123594 h 123594"/>
                      <a:gd name="connsiteX4" fmla="*/ 2381 w 45719"/>
                      <a:gd name="connsiteY4" fmla="*/ 0 h 123594"/>
                      <a:gd name="connsiteX0" fmla="*/ 229 w 45948"/>
                      <a:gd name="connsiteY0" fmla="*/ 0 h 123594"/>
                      <a:gd name="connsiteX1" fmla="*/ 45948 w 45948"/>
                      <a:gd name="connsiteY1" fmla="*/ 0 h 123594"/>
                      <a:gd name="connsiteX2" fmla="*/ 43566 w 45948"/>
                      <a:gd name="connsiteY2" fmla="*/ 123594 h 123594"/>
                      <a:gd name="connsiteX3" fmla="*/ 229 w 45948"/>
                      <a:gd name="connsiteY3" fmla="*/ 123594 h 123594"/>
                      <a:gd name="connsiteX4" fmla="*/ 229 w 45948"/>
                      <a:gd name="connsiteY4" fmla="*/ 0 h 123594"/>
                      <a:gd name="connsiteX0" fmla="*/ 229 w 45948"/>
                      <a:gd name="connsiteY0" fmla="*/ 0 h 123594"/>
                      <a:gd name="connsiteX1" fmla="*/ 45948 w 45948"/>
                      <a:gd name="connsiteY1" fmla="*/ 0 h 123594"/>
                      <a:gd name="connsiteX2" fmla="*/ 45947 w 45948"/>
                      <a:gd name="connsiteY2" fmla="*/ 123594 h 123594"/>
                      <a:gd name="connsiteX3" fmla="*/ 229 w 45948"/>
                      <a:gd name="connsiteY3" fmla="*/ 123594 h 123594"/>
                      <a:gd name="connsiteX4" fmla="*/ 229 w 45948"/>
                      <a:gd name="connsiteY4" fmla="*/ 0 h 123594"/>
                      <a:gd name="connsiteX0" fmla="*/ 229 w 176917"/>
                      <a:gd name="connsiteY0" fmla="*/ 4762 h 128356"/>
                      <a:gd name="connsiteX1" fmla="*/ 176917 w 176917"/>
                      <a:gd name="connsiteY1" fmla="*/ 0 h 128356"/>
                      <a:gd name="connsiteX2" fmla="*/ 45947 w 176917"/>
                      <a:gd name="connsiteY2" fmla="*/ 128356 h 128356"/>
                      <a:gd name="connsiteX3" fmla="*/ 229 w 176917"/>
                      <a:gd name="connsiteY3" fmla="*/ 128356 h 128356"/>
                      <a:gd name="connsiteX4" fmla="*/ 229 w 176917"/>
                      <a:gd name="connsiteY4" fmla="*/ 4762 h 128356"/>
                      <a:gd name="connsiteX0" fmla="*/ 229 w 184059"/>
                      <a:gd name="connsiteY0" fmla="*/ 4762 h 242656"/>
                      <a:gd name="connsiteX1" fmla="*/ 176917 w 184059"/>
                      <a:gd name="connsiteY1" fmla="*/ 0 h 242656"/>
                      <a:gd name="connsiteX2" fmla="*/ 184059 w 184059"/>
                      <a:gd name="connsiteY2" fmla="*/ 242656 h 242656"/>
                      <a:gd name="connsiteX3" fmla="*/ 229 w 184059"/>
                      <a:gd name="connsiteY3" fmla="*/ 128356 h 242656"/>
                      <a:gd name="connsiteX4" fmla="*/ 229 w 184059"/>
                      <a:gd name="connsiteY4" fmla="*/ 4762 h 242656"/>
                      <a:gd name="connsiteX0" fmla="*/ 28575 w 183830"/>
                      <a:gd name="connsiteY0" fmla="*/ 4762 h 242656"/>
                      <a:gd name="connsiteX1" fmla="*/ 176688 w 183830"/>
                      <a:gd name="connsiteY1" fmla="*/ 0 h 242656"/>
                      <a:gd name="connsiteX2" fmla="*/ 183830 w 183830"/>
                      <a:gd name="connsiteY2" fmla="*/ 242656 h 242656"/>
                      <a:gd name="connsiteX3" fmla="*/ 0 w 183830"/>
                      <a:gd name="connsiteY3" fmla="*/ 128356 h 242656"/>
                      <a:gd name="connsiteX4" fmla="*/ 28575 w 183830"/>
                      <a:gd name="connsiteY4" fmla="*/ 4762 h 242656"/>
                      <a:gd name="connsiteX0" fmla="*/ 7144 w 162399"/>
                      <a:gd name="connsiteY0" fmla="*/ 4762 h 242656"/>
                      <a:gd name="connsiteX1" fmla="*/ 155257 w 162399"/>
                      <a:gd name="connsiteY1" fmla="*/ 0 h 242656"/>
                      <a:gd name="connsiteX2" fmla="*/ 162399 w 162399"/>
                      <a:gd name="connsiteY2" fmla="*/ 242656 h 242656"/>
                      <a:gd name="connsiteX3" fmla="*/ 0 w 162399"/>
                      <a:gd name="connsiteY3" fmla="*/ 242656 h 242656"/>
                      <a:gd name="connsiteX4" fmla="*/ 7144 w 162399"/>
                      <a:gd name="connsiteY4" fmla="*/ 4762 h 242656"/>
                      <a:gd name="connsiteX0" fmla="*/ 9526 w 164781"/>
                      <a:gd name="connsiteY0" fmla="*/ 4762 h 245037"/>
                      <a:gd name="connsiteX1" fmla="*/ 157639 w 164781"/>
                      <a:gd name="connsiteY1" fmla="*/ 0 h 245037"/>
                      <a:gd name="connsiteX2" fmla="*/ 164781 w 164781"/>
                      <a:gd name="connsiteY2" fmla="*/ 242656 h 245037"/>
                      <a:gd name="connsiteX3" fmla="*/ 0 w 164781"/>
                      <a:gd name="connsiteY3" fmla="*/ 245037 h 245037"/>
                      <a:gd name="connsiteX4" fmla="*/ 9526 w 164781"/>
                      <a:gd name="connsiteY4" fmla="*/ 4762 h 245037"/>
                      <a:gd name="connsiteX0" fmla="*/ 105 w 167266"/>
                      <a:gd name="connsiteY0" fmla="*/ 7143 h 245037"/>
                      <a:gd name="connsiteX1" fmla="*/ 160124 w 167266"/>
                      <a:gd name="connsiteY1" fmla="*/ 0 h 245037"/>
                      <a:gd name="connsiteX2" fmla="*/ 167266 w 167266"/>
                      <a:gd name="connsiteY2" fmla="*/ 242656 h 245037"/>
                      <a:gd name="connsiteX3" fmla="*/ 2485 w 167266"/>
                      <a:gd name="connsiteY3" fmla="*/ 245037 h 245037"/>
                      <a:gd name="connsiteX4" fmla="*/ 105 w 167266"/>
                      <a:gd name="connsiteY4" fmla="*/ 7143 h 245037"/>
                      <a:gd name="connsiteX0" fmla="*/ 105 w 167266"/>
                      <a:gd name="connsiteY0" fmla="*/ 7143 h 245037"/>
                      <a:gd name="connsiteX1" fmla="*/ 160124 w 167266"/>
                      <a:gd name="connsiteY1" fmla="*/ 0 h 245037"/>
                      <a:gd name="connsiteX2" fmla="*/ 167266 w 167266"/>
                      <a:gd name="connsiteY2" fmla="*/ 242656 h 245037"/>
                      <a:gd name="connsiteX3" fmla="*/ 2485 w 167266"/>
                      <a:gd name="connsiteY3" fmla="*/ 245037 h 245037"/>
                      <a:gd name="connsiteX4" fmla="*/ 105 w 167266"/>
                      <a:gd name="connsiteY4" fmla="*/ 7143 h 245037"/>
                      <a:gd name="connsiteX0" fmla="*/ 229 w 167390"/>
                      <a:gd name="connsiteY0" fmla="*/ 7143 h 245037"/>
                      <a:gd name="connsiteX1" fmla="*/ 160248 w 167390"/>
                      <a:gd name="connsiteY1" fmla="*/ 0 h 245037"/>
                      <a:gd name="connsiteX2" fmla="*/ 167390 w 167390"/>
                      <a:gd name="connsiteY2" fmla="*/ 242656 h 245037"/>
                      <a:gd name="connsiteX3" fmla="*/ 228 w 167390"/>
                      <a:gd name="connsiteY3" fmla="*/ 245037 h 245037"/>
                      <a:gd name="connsiteX4" fmla="*/ 229 w 167390"/>
                      <a:gd name="connsiteY4" fmla="*/ 7143 h 245037"/>
                      <a:gd name="connsiteX0" fmla="*/ 68 w 171992"/>
                      <a:gd name="connsiteY0" fmla="*/ 9524 h 245037"/>
                      <a:gd name="connsiteX1" fmla="*/ 164850 w 171992"/>
                      <a:gd name="connsiteY1" fmla="*/ 0 h 245037"/>
                      <a:gd name="connsiteX2" fmla="*/ 171992 w 171992"/>
                      <a:gd name="connsiteY2" fmla="*/ 242656 h 245037"/>
                      <a:gd name="connsiteX3" fmla="*/ 4830 w 171992"/>
                      <a:gd name="connsiteY3" fmla="*/ 245037 h 245037"/>
                      <a:gd name="connsiteX4" fmla="*/ 68 w 171992"/>
                      <a:gd name="connsiteY4" fmla="*/ 9524 h 245037"/>
                      <a:gd name="connsiteX0" fmla="*/ 105 w 172029"/>
                      <a:gd name="connsiteY0" fmla="*/ 9524 h 245037"/>
                      <a:gd name="connsiteX1" fmla="*/ 164887 w 172029"/>
                      <a:gd name="connsiteY1" fmla="*/ 0 h 245037"/>
                      <a:gd name="connsiteX2" fmla="*/ 172029 w 172029"/>
                      <a:gd name="connsiteY2" fmla="*/ 242656 h 245037"/>
                      <a:gd name="connsiteX3" fmla="*/ 2486 w 172029"/>
                      <a:gd name="connsiteY3" fmla="*/ 245037 h 245037"/>
                      <a:gd name="connsiteX4" fmla="*/ 105 w 172029"/>
                      <a:gd name="connsiteY4" fmla="*/ 9524 h 245037"/>
                      <a:gd name="connsiteX0" fmla="*/ 230 w 169772"/>
                      <a:gd name="connsiteY0" fmla="*/ 7142 h 245037"/>
                      <a:gd name="connsiteX1" fmla="*/ 162630 w 169772"/>
                      <a:gd name="connsiteY1" fmla="*/ 0 h 245037"/>
                      <a:gd name="connsiteX2" fmla="*/ 169772 w 169772"/>
                      <a:gd name="connsiteY2" fmla="*/ 242656 h 245037"/>
                      <a:gd name="connsiteX3" fmla="*/ 229 w 169772"/>
                      <a:gd name="connsiteY3" fmla="*/ 245037 h 245037"/>
                      <a:gd name="connsiteX4" fmla="*/ 230 w 169772"/>
                      <a:gd name="connsiteY4" fmla="*/ 7142 h 245037"/>
                      <a:gd name="connsiteX0" fmla="*/ 230 w 169772"/>
                      <a:gd name="connsiteY0" fmla="*/ 4761 h 242656"/>
                      <a:gd name="connsiteX1" fmla="*/ 167392 w 169772"/>
                      <a:gd name="connsiteY1" fmla="*/ 0 h 242656"/>
                      <a:gd name="connsiteX2" fmla="*/ 169772 w 169772"/>
                      <a:gd name="connsiteY2" fmla="*/ 240275 h 242656"/>
                      <a:gd name="connsiteX3" fmla="*/ 229 w 169772"/>
                      <a:gd name="connsiteY3" fmla="*/ 242656 h 242656"/>
                      <a:gd name="connsiteX4" fmla="*/ 230 w 169772"/>
                      <a:gd name="connsiteY4" fmla="*/ 4761 h 242656"/>
                      <a:gd name="connsiteX0" fmla="*/ 230 w 176659"/>
                      <a:gd name="connsiteY0" fmla="*/ 4761 h 242656"/>
                      <a:gd name="connsiteX1" fmla="*/ 176659 w 176659"/>
                      <a:gd name="connsiteY1" fmla="*/ 0 h 242656"/>
                      <a:gd name="connsiteX2" fmla="*/ 169772 w 176659"/>
                      <a:gd name="connsiteY2" fmla="*/ 240275 h 242656"/>
                      <a:gd name="connsiteX3" fmla="*/ 229 w 176659"/>
                      <a:gd name="connsiteY3" fmla="*/ 242656 h 242656"/>
                      <a:gd name="connsiteX4" fmla="*/ 230 w 176659"/>
                      <a:gd name="connsiteY4" fmla="*/ 4761 h 242656"/>
                      <a:gd name="connsiteX0" fmla="*/ 230 w 182128"/>
                      <a:gd name="connsiteY0" fmla="*/ 4761 h 245605"/>
                      <a:gd name="connsiteX1" fmla="*/ 176659 w 182128"/>
                      <a:gd name="connsiteY1" fmla="*/ 0 h 245605"/>
                      <a:gd name="connsiteX2" fmla="*/ 182128 w 182128"/>
                      <a:gd name="connsiteY2" fmla="*/ 245605 h 245605"/>
                      <a:gd name="connsiteX3" fmla="*/ 229 w 182128"/>
                      <a:gd name="connsiteY3" fmla="*/ 242656 h 245605"/>
                      <a:gd name="connsiteX4" fmla="*/ 230 w 182128"/>
                      <a:gd name="connsiteY4" fmla="*/ 4761 h 245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2128" h="245605">
                        <a:moveTo>
                          <a:pt x="230" y="4761"/>
                        </a:moveTo>
                        <a:lnTo>
                          <a:pt x="176659" y="0"/>
                        </a:lnTo>
                        <a:cubicBezTo>
                          <a:pt x="176659" y="38023"/>
                          <a:pt x="182128" y="207582"/>
                          <a:pt x="182128" y="245605"/>
                        </a:cubicBezTo>
                        <a:lnTo>
                          <a:pt x="229" y="242656"/>
                        </a:lnTo>
                        <a:cubicBezTo>
                          <a:pt x="1023" y="201458"/>
                          <a:pt x="-564" y="45959"/>
                          <a:pt x="230" y="4761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FF">
                          <a:tint val="66000"/>
                          <a:satMod val="160000"/>
                        </a:srgbClr>
                      </a:gs>
                      <a:gs pos="50000">
                        <a:srgbClr val="3399FF">
                          <a:tint val="44500"/>
                          <a:satMod val="160000"/>
                        </a:srgbClr>
                      </a:gs>
                      <a:gs pos="100000">
                        <a:srgbClr val="3399FF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99" name="正方形/長方形 13">
                    <a:extLst>
                      <a:ext uri="{FF2B5EF4-FFF2-40B4-BE49-F238E27FC236}">
                        <a16:creationId xmlns:a16="http://schemas.microsoft.com/office/drawing/2014/main" id="{3EA0AFEF-7298-4C1A-9143-ED436F79275A}"/>
                      </a:ext>
                    </a:extLst>
                  </p:cNvPr>
                  <p:cNvSpPr/>
                  <p:nvPr/>
                </p:nvSpPr>
                <p:spPr>
                  <a:xfrm>
                    <a:off x="6511170" y="1797541"/>
                    <a:ext cx="243097" cy="396915"/>
                  </a:xfrm>
                  <a:custGeom>
                    <a:avLst/>
                    <a:gdLst>
                      <a:gd name="connsiteX0" fmla="*/ 0 w 45719"/>
                      <a:gd name="connsiteY0" fmla="*/ 0 h 133119"/>
                      <a:gd name="connsiteX1" fmla="*/ 45719 w 45719"/>
                      <a:gd name="connsiteY1" fmla="*/ 0 h 133119"/>
                      <a:gd name="connsiteX2" fmla="*/ 45719 w 45719"/>
                      <a:gd name="connsiteY2" fmla="*/ 133119 h 133119"/>
                      <a:gd name="connsiteX3" fmla="*/ 0 w 45719"/>
                      <a:gd name="connsiteY3" fmla="*/ 133119 h 133119"/>
                      <a:gd name="connsiteX4" fmla="*/ 0 w 45719"/>
                      <a:gd name="connsiteY4" fmla="*/ 0 h 133119"/>
                      <a:gd name="connsiteX0" fmla="*/ 0 w 52863"/>
                      <a:gd name="connsiteY0" fmla="*/ 0 h 133119"/>
                      <a:gd name="connsiteX1" fmla="*/ 45719 w 52863"/>
                      <a:gd name="connsiteY1" fmla="*/ 0 h 133119"/>
                      <a:gd name="connsiteX2" fmla="*/ 52863 w 52863"/>
                      <a:gd name="connsiteY2" fmla="*/ 114069 h 133119"/>
                      <a:gd name="connsiteX3" fmla="*/ 0 w 52863"/>
                      <a:gd name="connsiteY3" fmla="*/ 133119 h 133119"/>
                      <a:gd name="connsiteX4" fmla="*/ 0 w 52863"/>
                      <a:gd name="connsiteY4" fmla="*/ 0 h 133119"/>
                      <a:gd name="connsiteX0" fmla="*/ 0 w 52863"/>
                      <a:gd name="connsiteY0" fmla="*/ 0 h 133119"/>
                      <a:gd name="connsiteX1" fmla="*/ 52862 w 52863"/>
                      <a:gd name="connsiteY1" fmla="*/ 0 h 133119"/>
                      <a:gd name="connsiteX2" fmla="*/ 52863 w 52863"/>
                      <a:gd name="connsiteY2" fmla="*/ 114069 h 133119"/>
                      <a:gd name="connsiteX3" fmla="*/ 0 w 52863"/>
                      <a:gd name="connsiteY3" fmla="*/ 133119 h 133119"/>
                      <a:gd name="connsiteX4" fmla="*/ 0 w 52863"/>
                      <a:gd name="connsiteY4" fmla="*/ 0 h 133119"/>
                      <a:gd name="connsiteX0" fmla="*/ 9525 w 52863"/>
                      <a:gd name="connsiteY0" fmla="*/ 0 h 133119"/>
                      <a:gd name="connsiteX1" fmla="*/ 52862 w 52863"/>
                      <a:gd name="connsiteY1" fmla="*/ 0 h 133119"/>
                      <a:gd name="connsiteX2" fmla="*/ 52863 w 52863"/>
                      <a:gd name="connsiteY2" fmla="*/ 114069 h 133119"/>
                      <a:gd name="connsiteX3" fmla="*/ 0 w 52863"/>
                      <a:gd name="connsiteY3" fmla="*/ 133119 h 133119"/>
                      <a:gd name="connsiteX4" fmla="*/ 9525 w 52863"/>
                      <a:gd name="connsiteY4" fmla="*/ 0 h 133119"/>
                      <a:gd name="connsiteX0" fmla="*/ 2381 w 45719"/>
                      <a:gd name="connsiteY0" fmla="*/ 0 h 123594"/>
                      <a:gd name="connsiteX1" fmla="*/ 45718 w 45719"/>
                      <a:gd name="connsiteY1" fmla="*/ 0 h 123594"/>
                      <a:gd name="connsiteX2" fmla="*/ 45719 w 45719"/>
                      <a:gd name="connsiteY2" fmla="*/ 114069 h 123594"/>
                      <a:gd name="connsiteX3" fmla="*/ 0 w 45719"/>
                      <a:gd name="connsiteY3" fmla="*/ 123594 h 123594"/>
                      <a:gd name="connsiteX4" fmla="*/ 2381 w 45719"/>
                      <a:gd name="connsiteY4" fmla="*/ 0 h 123594"/>
                      <a:gd name="connsiteX0" fmla="*/ 2381 w 45719"/>
                      <a:gd name="connsiteY0" fmla="*/ 0 h 123594"/>
                      <a:gd name="connsiteX1" fmla="*/ 45718 w 45719"/>
                      <a:gd name="connsiteY1" fmla="*/ 0 h 123594"/>
                      <a:gd name="connsiteX2" fmla="*/ 45719 w 45719"/>
                      <a:gd name="connsiteY2" fmla="*/ 118832 h 123594"/>
                      <a:gd name="connsiteX3" fmla="*/ 0 w 45719"/>
                      <a:gd name="connsiteY3" fmla="*/ 123594 h 123594"/>
                      <a:gd name="connsiteX4" fmla="*/ 2381 w 45719"/>
                      <a:gd name="connsiteY4" fmla="*/ 0 h 123594"/>
                      <a:gd name="connsiteX0" fmla="*/ 2381 w 45718"/>
                      <a:gd name="connsiteY0" fmla="*/ 0 h 123594"/>
                      <a:gd name="connsiteX1" fmla="*/ 45718 w 45718"/>
                      <a:gd name="connsiteY1" fmla="*/ 0 h 123594"/>
                      <a:gd name="connsiteX2" fmla="*/ 43337 w 45718"/>
                      <a:gd name="connsiteY2" fmla="*/ 123594 h 123594"/>
                      <a:gd name="connsiteX3" fmla="*/ 0 w 45718"/>
                      <a:gd name="connsiteY3" fmla="*/ 123594 h 123594"/>
                      <a:gd name="connsiteX4" fmla="*/ 2381 w 45718"/>
                      <a:gd name="connsiteY4" fmla="*/ 0 h 123594"/>
                      <a:gd name="connsiteX0" fmla="*/ 2381 w 43337"/>
                      <a:gd name="connsiteY0" fmla="*/ 0 h 123594"/>
                      <a:gd name="connsiteX1" fmla="*/ 40956 w 43337"/>
                      <a:gd name="connsiteY1" fmla="*/ 0 h 123594"/>
                      <a:gd name="connsiteX2" fmla="*/ 43337 w 43337"/>
                      <a:gd name="connsiteY2" fmla="*/ 123594 h 123594"/>
                      <a:gd name="connsiteX3" fmla="*/ 0 w 43337"/>
                      <a:gd name="connsiteY3" fmla="*/ 123594 h 123594"/>
                      <a:gd name="connsiteX4" fmla="*/ 2381 w 43337"/>
                      <a:gd name="connsiteY4" fmla="*/ 0 h 123594"/>
                      <a:gd name="connsiteX0" fmla="*/ 2381 w 45719"/>
                      <a:gd name="connsiteY0" fmla="*/ 0 h 123594"/>
                      <a:gd name="connsiteX1" fmla="*/ 45719 w 45719"/>
                      <a:gd name="connsiteY1" fmla="*/ 0 h 123594"/>
                      <a:gd name="connsiteX2" fmla="*/ 43337 w 45719"/>
                      <a:gd name="connsiteY2" fmla="*/ 123594 h 123594"/>
                      <a:gd name="connsiteX3" fmla="*/ 0 w 45719"/>
                      <a:gd name="connsiteY3" fmla="*/ 123594 h 123594"/>
                      <a:gd name="connsiteX4" fmla="*/ 2381 w 45719"/>
                      <a:gd name="connsiteY4" fmla="*/ 0 h 123594"/>
                      <a:gd name="connsiteX0" fmla="*/ 229 w 45948"/>
                      <a:gd name="connsiteY0" fmla="*/ 0 h 123594"/>
                      <a:gd name="connsiteX1" fmla="*/ 45948 w 45948"/>
                      <a:gd name="connsiteY1" fmla="*/ 0 h 123594"/>
                      <a:gd name="connsiteX2" fmla="*/ 43566 w 45948"/>
                      <a:gd name="connsiteY2" fmla="*/ 123594 h 123594"/>
                      <a:gd name="connsiteX3" fmla="*/ 229 w 45948"/>
                      <a:gd name="connsiteY3" fmla="*/ 123594 h 123594"/>
                      <a:gd name="connsiteX4" fmla="*/ 229 w 45948"/>
                      <a:gd name="connsiteY4" fmla="*/ 0 h 123594"/>
                      <a:gd name="connsiteX0" fmla="*/ 229 w 45948"/>
                      <a:gd name="connsiteY0" fmla="*/ 0 h 123594"/>
                      <a:gd name="connsiteX1" fmla="*/ 45948 w 45948"/>
                      <a:gd name="connsiteY1" fmla="*/ 0 h 123594"/>
                      <a:gd name="connsiteX2" fmla="*/ 45947 w 45948"/>
                      <a:gd name="connsiteY2" fmla="*/ 123594 h 123594"/>
                      <a:gd name="connsiteX3" fmla="*/ 229 w 45948"/>
                      <a:gd name="connsiteY3" fmla="*/ 123594 h 123594"/>
                      <a:gd name="connsiteX4" fmla="*/ 229 w 45948"/>
                      <a:gd name="connsiteY4" fmla="*/ 0 h 123594"/>
                      <a:gd name="connsiteX0" fmla="*/ 229 w 176917"/>
                      <a:gd name="connsiteY0" fmla="*/ 4762 h 128356"/>
                      <a:gd name="connsiteX1" fmla="*/ 176917 w 176917"/>
                      <a:gd name="connsiteY1" fmla="*/ 0 h 128356"/>
                      <a:gd name="connsiteX2" fmla="*/ 45947 w 176917"/>
                      <a:gd name="connsiteY2" fmla="*/ 128356 h 128356"/>
                      <a:gd name="connsiteX3" fmla="*/ 229 w 176917"/>
                      <a:gd name="connsiteY3" fmla="*/ 128356 h 128356"/>
                      <a:gd name="connsiteX4" fmla="*/ 229 w 176917"/>
                      <a:gd name="connsiteY4" fmla="*/ 4762 h 128356"/>
                      <a:gd name="connsiteX0" fmla="*/ 229 w 184059"/>
                      <a:gd name="connsiteY0" fmla="*/ 4762 h 242656"/>
                      <a:gd name="connsiteX1" fmla="*/ 176917 w 184059"/>
                      <a:gd name="connsiteY1" fmla="*/ 0 h 242656"/>
                      <a:gd name="connsiteX2" fmla="*/ 184059 w 184059"/>
                      <a:gd name="connsiteY2" fmla="*/ 242656 h 242656"/>
                      <a:gd name="connsiteX3" fmla="*/ 229 w 184059"/>
                      <a:gd name="connsiteY3" fmla="*/ 128356 h 242656"/>
                      <a:gd name="connsiteX4" fmla="*/ 229 w 184059"/>
                      <a:gd name="connsiteY4" fmla="*/ 4762 h 242656"/>
                      <a:gd name="connsiteX0" fmla="*/ 28575 w 183830"/>
                      <a:gd name="connsiteY0" fmla="*/ 4762 h 242656"/>
                      <a:gd name="connsiteX1" fmla="*/ 176688 w 183830"/>
                      <a:gd name="connsiteY1" fmla="*/ 0 h 242656"/>
                      <a:gd name="connsiteX2" fmla="*/ 183830 w 183830"/>
                      <a:gd name="connsiteY2" fmla="*/ 242656 h 242656"/>
                      <a:gd name="connsiteX3" fmla="*/ 0 w 183830"/>
                      <a:gd name="connsiteY3" fmla="*/ 128356 h 242656"/>
                      <a:gd name="connsiteX4" fmla="*/ 28575 w 183830"/>
                      <a:gd name="connsiteY4" fmla="*/ 4762 h 242656"/>
                      <a:gd name="connsiteX0" fmla="*/ 7144 w 162399"/>
                      <a:gd name="connsiteY0" fmla="*/ 4762 h 242656"/>
                      <a:gd name="connsiteX1" fmla="*/ 155257 w 162399"/>
                      <a:gd name="connsiteY1" fmla="*/ 0 h 242656"/>
                      <a:gd name="connsiteX2" fmla="*/ 162399 w 162399"/>
                      <a:gd name="connsiteY2" fmla="*/ 242656 h 242656"/>
                      <a:gd name="connsiteX3" fmla="*/ 0 w 162399"/>
                      <a:gd name="connsiteY3" fmla="*/ 242656 h 242656"/>
                      <a:gd name="connsiteX4" fmla="*/ 7144 w 162399"/>
                      <a:gd name="connsiteY4" fmla="*/ 4762 h 242656"/>
                      <a:gd name="connsiteX0" fmla="*/ 9526 w 164781"/>
                      <a:gd name="connsiteY0" fmla="*/ 4762 h 245037"/>
                      <a:gd name="connsiteX1" fmla="*/ 157639 w 164781"/>
                      <a:gd name="connsiteY1" fmla="*/ 0 h 245037"/>
                      <a:gd name="connsiteX2" fmla="*/ 164781 w 164781"/>
                      <a:gd name="connsiteY2" fmla="*/ 242656 h 245037"/>
                      <a:gd name="connsiteX3" fmla="*/ 0 w 164781"/>
                      <a:gd name="connsiteY3" fmla="*/ 245037 h 245037"/>
                      <a:gd name="connsiteX4" fmla="*/ 9526 w 164781"/>
                      <a:gd name="connsiteY4" fmla="*/ 4762 h 245037"/>
                      <a:gd name="connsiteX0" fmla="*/ 105 w 167266"/>
                      <a:gd name="connsiteY0" fmla="*/ 7143 h 245037"/>
                      <a:gd name="connsiteX1" fmla="*/ 160124 w 167266"/>
                      <a:gd name="connsiteY1" fmla="*/ 0 h 245037"/>
                      <a:gd name="connsiteX2" fmla="*/ 167266 w 167266"/>
                      <a:gd name="connsiteY2" fmla="*/ 242656 h 245037"/>
                      <a:gd name="connsiteX3" fmla="*/ 2485 w 167266"/>
                      <a:gd name="connsiteY3" fmla="*/ 245037 h 245037"/>
                      <a:gd name="connsiteX4" fmla="*/ 105 w 167266"/>
                      <a:gd name="connsiteY4" fmla="*/ 7143 h 245037"/>
                      <a:gd name="connsiteX0" fmla="*/ 105 w 167266"/>
                      <a:gd name="connsiteY0" fmla="*/ 7143 h 245037"/>
                      <a:gd name="connsiteX1" fmla="*/ 160124 w 167266"/>
                      <a:gd name="connsiteY1" fmla="*/ 0 h 245037"/>
                      <a:gd name="connsiteX2" fmla="*/ 167266 w 167266"/>
                      <a:gd name="connsiteY2" fmla="*/ 242656 h 245037"/>
                      <a:gd name="connsiteX3" fmla="*/ 2485 w 167266"/>
                      <a:gd name="connsiteY3" fmla="*/ 245037 h 245037"/>
                      <a:gd name="connsiteX4" fmla="*/ 105 w 167266"/>
                      <a:gd name="connsiteY4" fmla="*/ 7143 h 245037"/>
                      <a:gd name="connsiteX0" fmla="*/ 229 w 167390"/>
                      <a:gd name="connsiteY0" fmla="*/ 7143 h 245037"/>
                      <a:gd name="connsiteX1" fmla="*/ 160248 w 167390"/>
                      <a:gd name="connsiteY1" fmla="*/ 0 h 245037"/>
                      <a:gd name="connsiteX2" fmla="*/ 167390 w 167390"/>
                      <a:gd name="connsiteY2" fmla="*/ 242656 h 245037"/>
                      <a:gd name="connsiteX3" fmla="*/ 228 w 167390"/>
                      <a:gd name="connsiteY3" fmla="*/ 245037 h 245037"/>
                      <a:gd name="connsiteX4" fmla="*/ 229 w 167390"/>
                      <a:gd name="connsiteY4" fmla="*/ 7143 h 245037"/>
                      <a:gd name="connsiteX0" fmla="*/ 68 w 171992"/>
                      <a:gd name="connsiteY0" fmla="*/ 9524 h 245037"/>
                      <a:gd name="connsiteX1" fmla="*/ 164850 w 171992"/>
                      <a:gd name="connsiteY1" fmla="*/ 0 h 245037"/>
                      <a:gd name="connsiteX2" fmla="*/ 171992 w 171992"/>
                      <a:gd name="connsiteY2" fmla="*/ 242656 h 245037"/>
                      <a:gd name="connsiteX3" fmla="*/ 4830 w 171992"/>
                      <a:gd name="connsiteY3" fmla="*/ 245037 h 245037"/>
                      <a:gd name="connsiteX4" fmla="*/ 68 w 171992"/>
                      <a:gd name="connsiteY4" fmla="*/ 9524 h 245037"/>
                      <a:gd name="connsiteX0" fmla="*/ 105 w 172029"/>
                      <a:gd name="connsiteY0" fmla="*/ 9524 h 245037"/>
                      <a:gd name="connsiteX1" fmla="*/ 164887 w 172029"/>
                      <a:gd name="connsiteY1" fmla="*/ 0 h 245037"/>
                      <a:gd name="connsiteX2" fmla="*/ 172029 w 172029"/>
                      <a:gd name="connsiteY2" fmla="*/ 242656 h 245037"/>
                      <a:gd name="connsiteX3" fmla="*/ 2486 w 172029"/>
                      <a:gd name="connsiteY3" fmla="*/ 245037 h 245037"/>
                      <a:gd name="connsiteX4" fmla="*/ 105 w 172029"/>
                      <a:gd name="connsiteY4" fmla="*/ 9524 h 245037"/>
                      <a:gd name="connsiteX0" fmla="*/ 230 w 169772"/>
                      <a:gd name="connsiteY0" fmla="*/ 7142 h 245037"/>
                      <a:gd name="connsiteX1" fmla="*/ 162630 w 169772"/>
                      <a:gd name="connsiteY1" fmla="*/ 0 h 245037"/>
                      <a:gd name="connsiteX2" fmla="*/ 169772 w 169772"/>
                      <a:gd name="connsiteY2" fmla="*/ 242656 h 245037"/>
                      <a:gd name="connsiteX3" fmla="*/ 229 w 169772"/>
                      <a:gd name="connsiteY3" fmla="*/ 245037 h 245037"/>
                      <a:gd name="connsiteX4" fmla="*/ 230 w 169772"/>
                      <a:gd name="connsiteY4" fmla="*/ 7142 h 245037"/>
                      <a:gd name="connsiteX0" fmla="*/ 230 w 169772"/>
                      <a:gd name="connsiteY0" fmla="*/ 4761 h 242656"/>
                      <a:gd name="connsiteX1" fmla="*/ 167392 w 169772"/>
                      <a:gd name="connsiteY1" fmla="*/ 0 h 242656"/>
                      <a:gd name="connsiteX2" fmla="*/ 169772 w 169772"/>
                      <a:gd name="connsiteY2" fmla="*/ 240275 h 242656"/>
                      <a:gd name="connsiteX3" fmla="*/ 229 w 169772"/>
                      <a:gd name="connsiteY3" fmla="*/ 242656 h 242656"/>
                      <a:gd name="connsiteX4" fmla="*/ 230 w 169772"/>
                      <a:gd name="connsiteY4" fmla="*/ 4761 h 242656"/>
                      <a:gd name="connsiteX0" fmla="*/ 230 w 191925"/>
                      <a:gd name="connsiteY0" fmla="*/ 6042 h 243937"/>
                      <a:gd name="connsiteX1" fmla="*/ 191925 w 191925"/>
                      <a:gd name="connsiteY1" fmla="*/ 0 h 243937"/>
                      <a:gd name="connsiteX2" fmla="*/ 169772 w 191925"/>
                      <a:gd name="connsiteY2" fmla="*/ 241556 h 243937"/>
                      <a:gd name="connsiteX3" fmla="*/ 229 w 191925"/>
                      <a:gd name="connsiteY3" fmla="*/ 243937 h 243937"/>
                      <a:gd name="connsiteX4" fmla="*/ 230 w 191925"/>
                      <a:gd name="connsiteY4" fmla="*/ 6042 h 243937"/>
                      <a:gd name="connsiteX0" fmla="*/ 230 w 196888"/>
                      <a:gd name="connsiteY0" fmla="*/ 6042 h 254370"/>
                      <a:gd name="connsiteX1" fmla="*/ 191925 w 196888"/>
                      <a:gd name="connsiteY1" fmla="*/ 0 h 254370"/>
                      <a:gd name="connsiteX2" fmla="*/ 196888 w 196888"/>
                      <a:gd name="connsiteY2" fmla="*/ 254370 h 254370"/>
                      <a:gd name="connsiteX3" fmla="*/ 229 w 196888"/>
                      <a:gd name="connsiteY3" fmla="*/ 243937 h 254370"/>
                      <a:gd name="connsiteX4" fmla="*/ 230 w 196888"/>
                      <a:gd name="connsiteY4" fmla="*/ 6042 h 254370"/>
                      <a:gd name="connsiteX0" fmla="*/ 80 w 196738"/>
                      <a:gd name="connsiteY0" fmla="*/ 6042 h 254370"/>
                      <a:gd name="connsiteX1" fmla="*/ 191775 w 196738"/>
                      <a:gd name="connsiteY1" fmla="*/ 0 h 254370"/>
                      <a:gd name="connsiteX2" fmla="*/ 196738 w 196738"/>
                      <a:gd name="connsiteY2" fmla="*/ 254370 h 254370"/>
                      <a:gd name="connsiteX3" fmla="*/ 3953 w 196738"/>
                      <a:gd name="connsiteY3" fmla="*/ 252907 h 254370"/>
                      <a:gd name="connsiteX4" fmla="*/ 80 w 196738"/>
                      <a:gd name="connsiteY4" fmla="*/ 6042 h 254370"/>
                      <a:gd name="connsiteX0" fmla="*/ 140 w 194216"/>
                      <a:gd name="connsiteY0" fmla="*/ 4760 h 254370"/>
                      <a:gd name="connsiteX1" fmla="*/ 189253 w 194216"/>
                      <a:gd name="connsiteY1" fmla="*/ 0 h 254370"/>
                      <a:gd name="connsiteX2" fmla="*/ 194216 w 194216"/>
                      <a:gd name="connsiteY2" fmla="*/ 254370 h 254370"/>
                      <a:gd name="connsiteX3" fmla="*/ 1431 w 194216"/>
                      <a:gd name="connsiteY3" fmla="*/ 252907 h 254370"/>
                      <a:gd name="connsiteX4" fmla="*/ 140 w 194216"/>
                      <a:gd name="connsiteY4" fmla="*/ 4760 h 254370"/>
                      <a:gd name="connsiteX0" fmla="*/ 140 w 194216"/>
                      <a:gd name="connsiteY0" fmla="*/ 0 h 264316"/>
                      <a:gd name="connsiteX1" fmla="*/ 189253 w 194216"/>
                      <a:gd name="connsiteY1" fmla="*/ 9946 h 264316"/>
                      <a:gd name="connsiteX2" fmla="*/ 194216 w 194216"/>
                      <a:gd name="connsiteY2" fmla="*/ 264316 h 264316"/>
                      <a:gd name="connsiteX3" fmla="*/ 1431 w 194216"/>
                      <a:gd name="connsiteY3" fmla="*/ 262853 h 264316"/>
                      <a:gd name="connsiteX4" fmla="*/ 140 w 194216"/>
                      <a:gd name="connsiteY4" fmla="*/ 0 h 264316"/>
                      <a:gd name="connsiteX0" fmla="*/ 140 w 195193"/>
                      <a:gd name="connsiteY0" fmla="*/ 4759 h 269075"/>
                      <a:gd name="connsiteX1" fmla="*/ 195193 w 195193"/>
                      <a:gd name="connsiteY1" fmla="*/ 0 h 269075"/>
                      <a:gd name="connsiteX2" fmla="*/ 194216 w 195193"/>
                      <a:gd name="connsiteY2" fmla="*/ 269075 h 269075"/>
                      <a:gd name="connsiteX3" fmla="*/ 1431 w 195193"/>
                      <a:gd name="connsiteY3" fmla="*/ 267612 h 269075"/>
                      <a:gd name="connsiteX4" fmla="*/ 140 w 195193"/>
                      <a:gd name="connsiteY4" fmla="*/ 4759 h 269075"/>
                      <a:gd name="connsiteX0" fmla="*/ 140 w 198176"/>
                      <a:gd name="connsiteY0" fmla="*/ 4759 h 269075"/>
                      <a:gd name="connsiteX1" fmla="*/ 195193 w 198176"/>
                      <a:gd name="connsiteY1" fmla="*/ 0 h 269075"/>
                      <a:gd name="connsiteX2" fmla="*/ 198176 w 198176"/>
                      <a:gd name="connsiteY2" fmla="*/ 269075 h 269075"/>
                      <a:gd name="connsiteX3" fmla="*/ 1431 w 198176"/>
                      <a:gd name="connsiteY3" fmla="*/ 267612 h 269075"/>
                      <a:gd name="connsiteX4" fmla="*/ 140 w 198176"/>
                      <a:gd name="connsiteY4" fmla="*/ 4759 h 269075"/>
                      <a:gd name="connsiteX0" fmla="*/ 140 w 199154"/>
                      <a:gd name="connsiteY0" fmla="*/ 4759 h 269075"/>
                      <a:gd name="connsiteX1" fmla="*/ 199154 w 199154"/>
                      <a:gd name="connsiteY1" fmla="*/ 0 h 269075"/>
                      <a:gd name="connsiteX2" fmla="*/ 198176 w 199154"/>
                      <a:gd name="connsiteY2" fmla="*/ 269075 h 269075"/>
                      <a:gd name="connsiteX3" fmla="*/ 1431 w 199154"/>
                      <a:gd name="connsiteY3" fmla="*/ 267612 h 269075"/>
                      <a:gd name="connsiteX4" fmla="*/ 140 w 199154"/>
                      <a:gd name="connsiteY4" fmla="*/ 4759 h 269075"/>
                      <a:gd name="connsiteX0" fmla="*/ 140 w 202137"/>
                      <a:gd name="connsiteY0" fmla="*/ 4759 h 272343"/>
                      <a:gd name="connsiteX1" fmla="*/ 199154 w 202137"/>
                      <a:gd name="connsiteY1" fmla="*/ 0 h 272343"/>
                      <a:gd name="connsiteX2" fmla="*/ 202137 w 202137"/>
                      <a:gd name="connsiteY2" fmla="*/ 272343 h 272343"/>
                      <a:gd name="connsiteX3" fmla="*/ 1431 w 202137"/>
                      <a:gd name="connsiteY3" fmla="*/ 267612 h 272343"/>
                      <a:gd name="connsiteX4" fmla="*/ 140 w 202137"/>
                      <a:gd name="connsiteY4" fmla="*/ 4759 h 2723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2137" h="272343">
                        <a:moveTo>
                          <a:pt x="140" y="4759"/>
                        </a:moveTo>
                        <a:lnTo>
                          <a:pt x="199154" y="0"/>
                        </a:lnTo>
                        <a:cubicBezTo>
                          <a:pt x="199154" y="38023"/>
                          <a:pt x="202137" y="234320"/>
                          <a:pt x="202137" y="272343"/>
                        </a:cubicBezTo>
                        <a:lnTo>
                          <a:pt x="1431" y="267612"/>
                        </a:lnTo>
                        <a:cubicBezTo>
                          <a:pt x="2225" y="226414"/>
                          <a:pt x="-654" y="45957"/>
                          <a:pt x="140" y="475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FF">
                          <a:tint val="66000"/>
                          <a:satMod val="160000"/>
                        </a:srgbClr>
                      </a:gs>
                      <a:gs pos="50000">
                        <a:srgbClr val="3399FF">
                          <a:tint val="44500"/>
                          <a:satMod val="160000"/>
                        </a:srgbClr>
                      </a:gs>
                      <a:gs pos="100000">
                        <a:srgbClr val="3399FF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  <p:sp>
                <p:nvSpPr>
                  <p:cNvPr id="300" name="正方形/長方形 13">
                    <a:extLst>
                      <a:ext uri="{FF2B5EF4-FFF2-40B4-BE49-F238E27FC236}">
                        <a16:creationId xmlns:a16="http://schemas.microsoft.com/office/drawing/2014/main" id="{108460AC-559B-4A53-A05D-2400CB165F19}"/>
                      </a:ext>
                    </a:extLst>
                  </p:cNvPr>
                  <p:cNvSpPr/>
                  <p:nvPr/>
                </p:nvSpPr>
                <p:spPr>
                  <a:xfrm>
                    <a:off x="5497590" y="1587057"/>
                    <a:ext cx="393623" cy="719554"/>
                  </a:xfrm>
                  <a:custGeom>
                    <a:avLst/>
                    <a:gdLst>
                      <a:gd name="connsiteX0" fmla="*/ 0 w 45719"/>
                      <a:gd name="connsiteY0" fmla="*/ 0 h 133119"/>
                      <a:gd name="connsiteX1" fmla="*/ 45719 w 45719"/>
                      <a:gd name="connsiteY1" fmla="*/ 0 h 133119"/>
                      <a:gd name="connsiteX2" fmla="*/ 45719 w 45719"/>
                      <a:gd name="connsiteY2" fmla="*/ 133119 h 133119"/>
                      <a:gd name="connsiteX3" fmla="*/ 0 w 45719"/>
                      <a:gd name="connsiteY3" fmla="*/ 133119 h 133119"/>
                      <a:gd name="connsiteX4" fmla="*/ 0 w 45719"/>
                      <a:gd name="connsiteY4" fmla="*/ 0 h 133119"/>
                      <a:gd name="connsiteX0" fmla="*/ 0 w 52863"/>
                      <a:gd name="connsiteY0" fmla="*/ 0 h 133119"/>
                      <a:gd name="connsiteX1" fmla="*/ 45719 w 52863"/>
                      <a:gd name="connsiteY1" fmla="*/ 0 h 133119"/>
                      <a:gd name="connsiteX2" fmla="*/ 52863 w 52863"/>
                      <a:gd name="connsiteY2" fmla="*/ 114069 h 133119"/>
                      <a:gd name="connsiteX3" fmla="*/ 0 w 52863"/>
                      <a:gd name="connsiteY3" fmla="*/ 133119 h 133119"/>
                      <a:gd name="connsiteX4" fmla="*/ 0 w 52863"/>
                      <a:gd name="connsiteY4" fmla="*/ 0 h 133119"/>
                      <a:gd name="connsiteX0" fmla="*/ 0 w 52863"/>
                      <a:gd name="connsiteY0" fmla="*/ 0 h 133119"/>
                      <a:gd name="connsiteX1" fmla="*/ 52862 w 52863"/>
                      <a:gd name="connsiteY1" fmla="*/ 0 h 133119"/>
                      <a:gd name="connsiteX2" fmla="*/ 52863 w 52863"/>
                      <a:gd name="connsiteY2" fmla="*/ 114069 h 133119"/>
                      <a:gd name="connsiteX3" fmla="*/ 0 w 52863"/>
                      <a:gd name="connsiteY3" fmla="*/ 133119 h 133119"/>
                      <a:gd name="connsiteX4" fmla="*/ 0 w 52863"/>
                      <a:gd name="connsiteY4" fmla="*/ 0 h 133119"/>
                      <a:gd name="connsiteX0" fmla="*/ 9525 w 52863"/>
                      <a:gd name="connsiteY0" fmla="*/ 0 h 133119"/>
                      <a:gd name="connsiteX1" fmla="*/ 52862 w 52863"/>
                      <a:gd name="connsiteY1" fmla="*/ 0 h 133119"/>
                      <a:gd name="connsiteX2" fmla="*/ 52863 w 52863"/>
                      <a:gd name="connsiteY2" fmla="*/ 114069 h 133119"/>
                      <a:gd name="connsiteX3" fmla="*/ 0 w 52863"/>
                      <a:gd name="connsiteY3" fmla="*/ 133119 h 133119"/>
                      <a:gd name="connsiteX4" fmla="*/ 9525 w 52863"/>
                      <a:gd name="connsiteY4" fmla="*/ 0 h 133119"/>
                      <a:gd name="connsiteX0" fmla="*/ 2381 w 45719"/>
                      <a:gd name="connsiteY0" fmla="*/ 0 h 123594"/>
                      <a:gd name="connsiteX1" fmla="*/ 45718 w 45719"/>
                      <a:gd name="connsiteY1" fmla="*/ 0 h 123594"/>
                      <a:gd name="connsiteX2" fmla="*/ 45719 w 45719"/>
                      <a:gd name="connsiteY2" fmla="*/ 114069 h 123594"/>
                      <a:gd name="connsiteX3" fmla="*/ 0 w 45719"/>
                      <a:gd name="connsiteY3" fmla="*/ 123594 h 123594"/>
                      <a:gd name="connsiteX4" fmla="*/ 2381 w 45719"/>
                      <a:gd name="connsiteY4" fmla="*/ 0 h 123594"/>
                      <a:gd name="connsiteX0" fmla="*/ 2381 w 45719"/>
                      <a:gd name="connsiteY0" fmla="*/ 0 h 123594"/>
                      <a:gd name="connsiteX1" fmla="*/ 45718 w 45719"/>
                      <a:gd name="connsiteY1" fmla="*/ 0 h 123594"/>
                      <a:gd name="connsiteX2" fmla="*/ 45719 w 45719"/>
                      <a:gd name="connsiteY2" fmla="*/ 118832 h 123594"/>
                      <a:gd name="connsiteX3" fmla="*/ 0 w 45719"/>
                      <a:gd name="connsiteY3" fmla="*/ 123594 h 123594"/>
                      <a:gd name="connsiteX4" fmla="*/ 2381 w 45719"/>
                      <a:gd name="connsiteY4" fmla="*/ 0 h 123594"/>
                      <a:gd name="connsiteX0" fmla="*/ 2381 w 45718"/>
                      <a:gd name="connsiteY0" fmla="*/ 0 h 123594"/>
                      <a:gd name="connsiteX1" fmla="*/ 45718 w 45718"/>
                      <a:gd name="connsiteY1" fmla="*/ 0 h 123594"/>
                      <a:gd name="connsiteX2" fmla="*/ 43337 w 45718"/>
                      <a:gd name="connsiteY2" fmla="*/ 123594 h 123594"/>
                      <a:gd name="connsiteX3" fmla="*/ 0 w 45718"/>
                      <a:gd name="connsiteY3" fmla="*/ 123594 h 123594"/>
                      <a:gd name="connsiteX4" fmla="*/ 2381 w 45718"/>
                      <a:gd name="connsiteY4" fmla="*/ 0 h 123594"/>
                      <a:gd name="connsiteX0" fmla="*/ 2381 w 43337"/>
                      <a:gd name="connsiteY0" fmla="*/ 0 h 123594"/>
                      <a:gd name="connsiteX1" fmla="*/ 40956 w 43337"/>
                      <a:gd name="connsiteY1" fmla="*/ 0 h 123594"/>
                      <a:gd name="connsiteX2" fmla="*/ 43337 w 43337"/>
                      <a:gd name="connsiteY2" fmla="*/ 123594 h 123594"/>
                      <a:gd name="connsiteX3" fmla="*/ 0 w 43337"/>
                      <a:gd name="connsiteY3" fmla="*/ 123594 h 123594"/>
                      <a:gd name="connsiteX4" fmla="*/ 2381 w 43337"/>
                      <a:gd name="connsiteY4" fmla="*/ 0 h 123594"/>
                      <a:gd name="connsiteX0" fmla="*/ 2381 w 45719"/>
                      <a:gd name="connsiteY0" fmla="*/ 0 h 123594"/>
                      <a:gd name="connsiteX1" fmla="*/ 45719 w 45719"/>
                      <a:gd name="connsiteY1" fmla="*/ 0 h 123594"/>
                      <a:gd name="connsiteX2" fmla="*/ 43337 w 45719"/>
                      <a:gd name="connsiteY2" fmla="*/ 123594 h 123594"/>
                      <a:gd name="connsiteX3" fmla="*/ 0 w 45719"/>
                      <a:gd name="connsiteY3" fmla="*/ 123594 h 123594"/>
                      <a:gd name="connsiteX4" fmla="*/ 2381 w 45719"/>
                      <a:gd name="connsiteY4" fmla="*/ 0 h 123594"/>
                      <a:gd name="connsiteX0" fmla="*/ 229 w 45948"/>
                      <a:gd name="connsiteY0" fmla="*/ 0 h 123594"/>
                      <a:gd name="connsiteX1" fmla="*/ 45948 w 45948"/>
                      <a:gd name="connsiteY1" fmla="*/ 0 h 123594"/>
                      <a:gd name="connsiteX2" fmla="*/ 43566 w 45948"/>
                      <a:gd name="connsiteY2" fmla="*/ 123594 h 123594"/>
                      <a:gd name="connsiteX3" fmla="*/ 229 w 45948"/>
                      <a:gd name="connsiteY3" fmla="*/ 123594 h 123594"/>
                      <a:gd name="connsiteX4" fmla="*/ 229 w 45948"/>
                      <a:gd name="connsiteY4" fmla="*/ 0 h 123594"/>
                      <a:gd name="connsiteX0" fmla="*/ 229 w 45948"/>
                      <a:gd name="connsiteY0" fmla="*/ 0 h 123594"/>
                      <a:gd name="connsiteX1" fmla="*/ 45948 w 45948"/>
                      <a:gd name="connsiteY1" fmla="*/ 0 h 123594"/>
                      <a:gd name="connsiteX2" fmla="*/ 45947 w 45948"/>
                      <a:gd name="connsiteY2" fmla="*/ 123594 h 123594"/>
                      <a:gd name="connsiteX3" fmla="*/ 229 w 45948"/>
                      <a:gd name="connsiteY3" fmla="*/ 123594 h 123594"/>
                      <a:gd name="connsiteX4" fmla="*/ 229 w 45948"/>
                      <a:gd name="connsiteY4" fmla="*/ 0 h 123594"/>
                      <a:gd name="connsiteX0" fmla="*/ 229 w 176917"/>
                      <a:gd name="connsiteY0" fmla="*/ 4762 h 128356"/>
                      <a:gd name="connsiteX1" fmla="*/ 176917 w 176917"/>
                      <a:gd name="connsiteY1" fmla="*/ 0 h 128356"/>
                      <a:gd name="connsiteX2" fmla="*/ 45947 w 176917"/>
                      <a:gd name="connsiteY2" fmla="*/ 128356 h 128356"/>
                      <a:gd name="connsiteX3" fmla="*/ 229 w 176917"/>
                      <a:gd name="connsiteY3" fmla="*/ 128356 h 128356"/>
                      <a:gd name="connsiteX4" fmla="*/ 229 w 176917"/>
                      <a:gd name="connsiteY4" fmla="*/ 4762 h 128356"/>
                      <a:gd name="connsiteX0" fmla="*/ 229 w 184059"/>
                      <a:gd name="connsiteY0" fmla="*/ 4762 h 242656"/>
                      <a:gd name="connsiteX1" fmla="*/ 176917 w 184059"/>
                      <a:gd name="connsiteY1" fmla="*/ 0 h 242656"/>
                      <a:gd name="connsiteX2" fmla="*/ 184059 w 184059"/>
                      <a:gd name="connsiteY2" fmla="*/ 242656 h 242656"/>
                      <a:gd name="connsiteX3" fmla="*/ 229 w 184059"/>
                      <a:gd name="connsiteY3" fmla="*/ 128356 h 242656"/>
                      <a:gd name="connsiteX4" fmla="*/ 229 w 184059"/>
                      <a:gd name="connsiteY4" fmla="*/ 4762 h 242656"/>
                      <a:gd name="connsiteX0" fmla="*/ 28575 w 183830"/>
                      <a:gd name="connsiteY0" fmla="*/ 4762 h 242656"/>
                      <a:gd name="connsiteX1" fmla="*/ 176688 w 183830"/>
                      <a:gd name="connsiteY1" fmla="*/ 0 h 242656"/>
                      <a:gd name="connsiteX2" fmla="*/ 183830 w 183830"/>
                      <a:gd name="connsiteY2" fmla="*/ 242656 h 242656"/>
                      <a:gd name="connsiteX3" fmla="*/ 0 w 183830"/>
                      <a:gd name="connsiteY3" fmla="*/ 128356 h 242656"/>
                      <a:gd name="connsiteX4" fmla="*/ 28575 w 183830"/>
                      <a:gd name="connsiteY4" fmla="*/ 4762 h 242656"/>
                      <a:gd name="connsiteX0" fmla="*/ 7144 w 162399"/>
                      <a:gd name="connsiteY0" fmla="*/ 4762 h 242656"/>
                      <a:gd name="connsiteX1" fmla="*/ 155257 w 162399"/>
                      <a:gd name="connsiteY1" fmla="*/ 0 h 242656"/>
                      <a:gd name="connsiteX2" fmla="*/ 162399 w 162399"/>
                      <a:gd name="connsiteY2" fmla="*/ 242656 h 242656"/>
                      <a:gd name="connsiteX3" fmla="*/ 0 w 162399"/>
                      <a:gd name="connsiteY3" fmla="*/ 242656 h 242656"/>
                      <a:gd name="connsiteX4" fmla="*/ 7144 w 162399"/>
                      <a:gd name="connsiteY4" fmla="*/ 4762 h 242656"/>
                      <a:gd name="connsiteX0" fmla="*/ 9526 w 164781"/>
                      <a:gd name="connsiteY0" fmla="*/ 4762 h 245037"/>
                      <a:gd name="connsiteX1" fmla="*/ 157639 w 164781"/>
                      <a:gd name="connsiteY1" fmla="*/ 0 h 245037"/>
                      <a:gd name="connsiteX2" fmla="*/ 164781 w 164781"/>
                      <a:gd name="connsiteY2" fmla="*/ 242656 h 245037"/>
                      <a:gd name="connsiteX3" fmla="*/ 0 w 164781"/>
                      <a:gd name="connsiteY3" fmla="*/ 245037 h 245037"/>
                      <a:gd name="connsiteX4" fmla="*/ 9526 w 164781"/>
                      <a:gd name="connsiteY4" fmla="*/ 4762 h 245037"/>
                      <a:gd name="connsiteX0" fmla="*/ 105 w 167266"/>
                      <a:gd name="connsiteY0" fmla="*/ 7143 h 245037"/>
                      <a:gd name="connsiteX1" fmla="*/ 160124 w 167266"/>
                      <a:gd name="connsiteY1" fmla="*/ 0 h 245037"/>
                      <a:gd name="connsiteX2" fmla="*/ 167266 w 167266"/>
                      <a:gd name="connsiteY2" fmla="*/ 242656 h 245037"/>
                      <a:gd name="connsiteX3" fmla="*/ 2485 w 167266"/>
                      <a:gd name="connsiteY3" fmla="*/ 245037 h 245037"/>
                      <a:gd name="connsiteX4" fmla="*/ 105 w 167266"/>
                      <a:gd name="connsiteY4" fmla="*/ 7143 h 245037"/>
                      <a:gd name="connsiteX0" fmla="*/ 105 w 167266"/>
                      <a:gd name="connsiteY0" fmla="*/ 7143 h 245037"/>
                      <a:gd name="connsiteX1" fmla="*/ 160124 w 167266"/>
                      <a:gd name="connsiteY1" fmla="*/ 0 h 245037"/>
                      <a:gd name="connsiteX2" fmla="*/ 167266 w 167266"/>
                      <a:gd name="connsiteY2" fmla="*/ 242656 h 245037"/>
                      <a:gd name="connsiteX3" fmla="*/ 2485 w 167266"/>
                      <a:gd name="connsiteY3" fmla="*/ 245037 h 245037"/>
                      <a:gd name="connsiteX4" fmla="*/ 105 w 167266"/>
                      <a:gd name="connsiteY4" fmla="*/ 7143 h 245037"/>
                      <a:gd name="connsiteX0" fmla="*/ 229 w 167390"/>
                      <a:gd name="connsiteY0" fmla="*/ 7143 h 245037"/>
                      <a:gd name="connsiteX1" fmla="*/ 160248 w 167390"/>
                      <a:gd name="connsiteY1" fmla="*/ 0 h 245037"/>
                      <a:gd name="connsiteX2" fmla="*/ 167390 w 167390"/>
                      <a:gd name="connsiteY2" fmla="*/ 242656 h 245037"/>
                      <a:gd name="connsiteX3" fmla="*/ 228 w 167390"/>
                      <a:gd name="connsiteY3" fmla="*/ 245037 h 245037"/>
                      <a:gd name="connsiteX4" fmla="*/ 229 w 167390"/>
                      <a:gd name="connsiteY4" fmla="*/ 7143 h 245037"/>
                      <a:gd name="connsiteX0" fmla="*/ 68 w 171992"/>
                      <a:gd name="connsiteY0" fmla="*/ 9524 h 245037"/>
                      <a:gd name="connsiteX1" fmla="*/ 164850 w 171992"/>
                      <a:gd name="connsiteY1" fmla="*/ 0 h 245037"/>
                      <a:gd name="connsiteX2" fmla="*/ 171992 w 171992"/>
                      <a:gd name="connsiteY2" fmla="*/ 242656 h 245037"/>
                      <a:gd name="connsiteX3" fmla="*/ 4830 w 171992"/>
                      <a:gd name="connsiteY3" fmla="*/ 245037 h 245037"/>
                      <a:gd name="connsiteX4" fmla="*/ 68 w 171992"/>
                      <a:gd name="connsiteY4" fmla="*/ 9524 h 245037"/>
                      <a:gd name="connsiteX0" fmla="*/ 105 w 172029"/>
                      <a:gd name="connsiteY0" fmla="*/ 9524 h 245037"/>
                      <a:gd name="connsiteX1" fmla="*/ 164887 w 172029"/>
                      <a:gd name="connsiteY1" fmla="*/ 0 h 245037"/>
                      <a:gd name="connsiteX2" fmla="*/ 172029 w 172029"/>
                      <a:gd name="connsiteY2" fmla="*/ 242656 h 245037"/>
                      <a:gd name="connsiteX3" fmla="*/ 2486 w 172029"/>
                      <a:gd name="connsiteY3" fmla="*/ 245037 h 245037"/>
                      <a:gd name="connsiteX4" fmla="*/ 105 w 172029"/>
                      <a:gd name="connsiteY4" fmla="*/ 9524 h 245037"/>
                      <a:gd name="connsiteX0" fmla="*/ 230 w 169772"/>
                      <a:gd name="connsiteY0" fmla="*/ 7142 h 245037"/>
                      <a:gd name="connsiteX1" fmla="*/ 162630 w 169772"/>
                      <a:gd name="connsiteY1" fmla="*/ 0 h 245037"/>
                      <a:gd name="connsiteX2" fmla="*/ 169772 w 169772"/>
                      <a:gd name="connsiteY2" fmla="*/ 242656 h 245037"/>
                      <a:gd name="connsiteX3" fmla="*/ 229 w 169772"/>
                      <a:gd name="connsiteY3" fmla="*/ 245037 h 245037"/>
                      <a:gd name="connsiteX4" fmla="*/ 230 w 169772"/>
                      <a:gd name="connsiteY4" fmla="*/ 7142 h 245037"/>
                      <a:gd name="connsiteX0" fmla="*/ 230 w 169772"/>
                      <a:gd name="connsiteY0" fmla="*/ 4761 h 242656"/>
                      <a:gd name="connsiteX1" fmla="*/ 167392 w 169772"/>
                      <a:gd name="connsiteY1" fmla="*/ 0 h 242656"/>
                      <a:gd name="connsiteX2" fmla="*/ 169772 w 169772"/>
                      <a:gd name="connsiteY2" fmla="*/ 240275 h 242656"/>
                      <a:gd name="connsiteX3" fmla="*/ 229 w 169772"/>
                      <a:gd name="connsiteY3" fmla="*/ 242656 h 242656"/>
                      <a:gd name="connsiteX4" fmla="*/ 230 w 169772"/>
                      <a:gd name="connsiteY4" fmla="*/ 4761 h 242656"/>
                      <a:gd name="connsiteX0" fmla="*/ 230 w 191925"/>
                      <a:gd name="connsiteY0" fmla="*/ 6042 h 243937"/>
                      <a:gd name="connsiteX1" fmla="*/ 191925 w 191925"/>
                      <a:gd name="connsiteY1" fmla="*/ 0 h 243937"/>
                      <a:gd name="connsiteX2" fmla="*/ 169772 w 191925"/>
                      <a:gd name="connsiteY2" fmla="*/ 241556 h 243937"/>
                      <a:gd name="connsiteX3" fmla="*/ 229 w 191925"/>
                      <a:gd name="connsiteY3" fmla="*/ 243937 h 243937"/>
                      <a:gd name="connsiteX4" fmla="*/ 230 w 191925"/>
                      <a:gd name="connsiteY4" fmla="*/ 6042 h 243937"/>
                      <a:gd name="connsiteX0" fmla="*/ 230 w 196888"/>
                      <a:gd name="connsiteY0" fmla="*/ 6042 h 254370"/>
                      <a:gd name="connsiteX1" fmla="*/ 191925 w 196888"/>
                      <a:gd name="connsiteY1" fmla="*/ 0 h 254370"/>
                      <a:gd name="connsiteX2" fmla="*/ 196888 w 196888"/>
                      <a:gd name="connsiteY2" fmla="*/ 254370 h 254370"/>
                      <a:gd name="connsiteX3" fmla="*/ 229 w 196888"/>
                      <a:gd name="connsiteY3" fmla="*/ 243937 h 254370"/>
                      <a:gd name="connsiteX4" fmla="*/ 230 w 196888"/>
                      <a:gd name="connsiteY4" fmla="*/ 6042 h 254370"/>
                      <a:gd name="connsiteX0" fmla="*/ 80 w 196738"/>
                      <a:gd name="connsiteY0" fmla="*/ 6042 h 254370"/>
                      <a:gd name="connsiteX1" fmla="*/ 191775 w 196738"/>
                      <a:gd name="connsiteY1" fmla="*/ 0 h 254370"/>
                      <a:gd name="connsiteX2" fmla="*/ 196738 w 196738"/>
                      <a:gd name="connsiteY2" fmla="*/ 254370 h 254370"/>
                      <a:gd name="connsiteX3" fmla="*/ 3953 w 196738"/>
                      <a:gd name="connsiteY3" fmla="*/ 252907 h 254370"/>
                      <a:gd name="connsiteX4" fmla="*/ 80 w 196738"/>
                      <a:gd name="connsiteY4" fmla="*/ 6042 h 254370"/>
                      <a:gd name="connsiteX0" fmla="*/ 140 w 194216"/>
                      <a:gd name="connsiteY0" fmla="*/ 4760 h 254370"/>
                      <a:gd name="connsiteX1" fmla="*/ 189253 w 194216"/>
                      <a:gd name="connsiteY1" fmla="*/ 0 h 254370"/>
                      <a:gd name="connsiteX2" fmla="*/ 194216 w 194216"/>
                      <a:gd name="connsiteY2" fmla="*/ 254370 h 254370"/>
                      <a:gd name="connsiteX3" fmla="*/ 1431 w 194216"/>
                      <a:gd name="connsiteY3" fmla="*/ 252907 h 254370"/>
                      <a:gd name="connsiteX4" fmla="*/ 140 w 194216"/>
                      <a:gd name="connsiteY4" fmla="*/ 4760 h 254370"/>
                      <a:gd name="connsiteX0" fmla="*/ 140 w 194216"/>
                      <a:gd name="connsiteY0" fmla="*/ 0 h 264316"/>
                      <a:gd name="connsiteX1" fmla="*/ 189253 w 194216"/>
                      <a:gd name="connsiteY1" fmla="*/ 9946 h 264316"/>
                      <a:gd name="connsiteX2" fmla="*/ 194216 w 194216"/>
                      <a:gd name="connsiteY2" fmla="*/ 264316 h 264316"/>
                      <a:gd name="connsiteX3" fmla="*/ 1431 w 194216"/>
                      <a:gd name="connsiteY3" fmla="*/ 262853 h 264316"/>
                      <a:gd name="connsiteX4" fmla="*/ 140 w 194216"/>
                      <a:gd name="connsiteY4" fmla="*/ 0 h 264316"/>
                      <a:gd name="connsiteX0" fmla="*/ 140 w 195193"/>
                      <a:gd name="connsiteY0" fmla="*/ 4759 h 269075"/>
                      <a:gd name="connsiteX1" fmla="*/ 195193 w 195193"/>
                      <a:gd name="connsiteY1" fmla="*/ 0 h 269075"/>
                      <a:gd name="connsiteX2" fmla="*/ 194216 w 195193"/>
                      <a:gd name="connsiteY2" fmla="*/ 269075 h 269075"/>
                      <a:gd name="connsiteX3" fmla="*/ 1431 w 195193"/>
                      <a:gd name="connsiteY3" fmla="*/ 267612 h 269075"/>
                      <a:gd name="connsiteX4" fmla="*/ 140 w 195193"/>
                      <a:gd name="connsiteY4" fmla="*/ 4759 h 269075"/>
                      <a:gd name="connsiteX0" fmla="*/ 140 w 198176"/>
                      <a:gd name="connsiteY0" fmla="*/ 4759 h 269075"/>
                      <a:gd name="connsiteX1" fmla="*/ 195193 w 198176"/>
                      <a:gd name="connsiteY1" fmla="*/ 0 h 269075"/>
                      <a:gd name="connsiteX2" fmla="*/ 198176 w 198176"/>
                      <a:gd name="connsiteY2" fmla="*/ 269075 h 269075"/>
                      <a:gd name="connsiteX3" fmla="*/ 1431 w 198176"/>
                      <a:gd name="connsiteY3" fmla="*/ 267612 h 269075"/>
                      <a:gd name="connsiteX4" fmla="*/ 140 w 198176"/>
                      <a:gd name="connsiteY4" fmla="*/ 4759 h 269075"/>
                      <a:gd name="connsiteX0" fmla="*/ 140 w 198176"/>
                      <a:gd name="connsiteY0" fmla="*/ 4759 h 269075"/>
                      <a:gd name="connsiteX1" fmla="*/ 195193 w 198176"/>
                      <a:gd name="connsiteY1" fmla="*/ 0 h 269075"/>
                      <a:gd name="connsiteX2" fmla="*/ 198176 w 198176"/>
                      <a:gd name="connsiteY2" fmla="*/ 269075 h 269075"/>
                      <a:gd name="connsiteX3" fmla="*/ 1431 w 198176"/>
                      <a:gd name="connsiteY3" fmla="*/ 256997 h 269075"/>
                      <a:gd name="connsiteX4" fmla="*/ 140 w 198176"/>
                      <a:gd name="connsiteY4" fmla="*/ 4759 h 269075"/>
                      <a:gd name="connsiteX0" fmla="*/ 140 w 195821"/>
                      <a:gd name="connsiteY0" fmla="*/ 4759 h 256997"/>
                      <a:gd name="connsiteX1" fmla="*/ 195193 w 195821"/>
                      <a:gd name="connsiteY1" fmla="*/ 0 h 256997"/>
                      <a:gd name="connsiteX2" fmla="*/ 195821 w 195821"/>
                      <a:gd name="connsiteY2" fmla="*/ 253152 h 256997"/>
                      <a:gd name="connsiteX3" fmla="*/ 1431 w 195821"/>
                      <a:gd name="connsiteY3" fmla="*/ 256997 h 256997"/>
                      <a:gd name="connsiteX4" fmla="*/ 140 w 195821"/>
                      <a:gd name="connsiteY4" fmla="*/ 4759 h 256997"/>
                      <a:gd name="connsiteX0" fmla="*/ 140 w 195193"/>
                      <a:gd name="connsiteY0" fmla="*/ 4759 h 264652"/>
                      <a:gd name="connsiteX1" fmla="*/ 195193 w 195193"/>
                      <a:gd name="connsiteY1" fmla="*/ 0 h 264652"/>
                      <a:gd name="connsiteX2" fmla="*/ 194644 w 195193"/>
                      <a:gd name="connsiteY2" fmla="*/ 264652 h 264652"/>
                      <a:gd name="connsiteX3" fmla="*/ 1431 w 195193"/>
                      <a:gd name="connsiteY3" fmla="*/ 256997 h 264652"/>
                      <a:gd name="connsiteX4" fmla="*/ 140 w 195193"/>
                      <a:gd name="connsiteY4" fmla="*/ 4759 h 264652"/>
                      <a:gd name="connsiteX0" fmla="*/ 140 w 194644"/>
                      <a:gd name="connsiteY0" fmla="*/ 7413 h 267306"/>
                      <a:gd name="connsiteX1" fmla="*/ 192838 w 194644"/>
                      <a:gd name="connsiteY1" fmla="*/ 0 h 267306"/>
                      <a:gd name="connsiteX2" fmla="*/ 194644 w 194644"/>
                      <a:gd name="connsiteY2" fmla="*/ 267306 h 267306"/>
                      <a:gd name="connsiteX3" fmla="*/ 1431 w 194644"/>
                      <a:gd name="connsiteY3" fmla="*/ 259651 h 267306"/>
                      <a:gd name="connsiteX4" fmla="*/ 140 w 194644"/>
                      <a:gd name="connsiteY4" fmla="*/ 7413 h 267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4644" h="267306">
                        <a:moveTo>
                          <a:pt x="140" y="7413"/>
                        </a:moveTo>
                        <a:lnTo>
                          <a:pt x="192838" y="0"/>
                        </a:lnTo>
                        <a:cubicBezTo>
                          <a:pt x="192838" y="38023"/>
                          <a:pt x="194644" y="229283"/>
                          <a:pt x="194644" y="267306"/>
                        </a:cubicBezTo>
                        <a:lnTo>
                          <a:pt x="1431" y="259651"/>
                        </a:lnTo>
                        <a:cubicBezTo>
                          <a:pt x="2225" y="218453"/>
                          <a:pt x="-654" y="48611"/>
                          <a:pt x="140" y="7413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FF">
                          <a:tint val="66000"/>
                          <a:satMod val="160000"/>
                        </a:srgbClr>
                      </a:gs>
                      <a:gs pos="50000">
                        <a:srgbClr val="3399FF">
                          <a:tint val="44500"/>
                          <a:satMod val="160000"/>
                        </a:srgbClr>
                      </a:gs>
                      <a:gs pos="100000">
                        <a:srgbClr val="3399FF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01" name="正方形/長方形 13">
                    <a:extLst>
                      <a:ext uri="{FF2B5EF4-FFF2-40B4-BE49-F238E27FC236}">
                        <a16:creationId xmlns:a16="http://schemas.microsoft.com/office/drawing/2014/main" id="{168B2930-5E4F-4AED-A413-C7353265B1FA}"/>
                      </a:ext>
                    </a:extLst>
                  </p:cNvPr>
                  <p:cNvSpPr/>
                  <p:nvPr/>
                </p:nvSpPr>
                <p:spPr>
                  <a:xfrm>
                    <a:off x="6114725" y="1625236"/>
                    <a:ext cx="224619" cy="681375"/>
                  </a:xfrm>
                  <a:custGeom>
                    <a:avLst/>
                    <a:gdLst>
                      <a:gd name="connsiteX0" fmla="*/ 0 w 45719"/>
                      <a:gd name="connsiteY0" fmla="*/ 0 h 133119"/>
                      <a:gd name="connsiteX1" fmla="*/ 45719 w 45719"/>
                      <a:gd name="connsiteY1" fmla="*/ 0 h 133119"/>
                      <a:gd name="connsiteX2" fmla="*/ 45719 w 45719"/>
                      <a:gd name="connsiteY2" fmla="*/ 133119 h 133119"/>
                      <a:gd name="connsiteX3" fmla="*/ 0 w 45719"/>
                      <a:gd name="connsiteY3" fmla="*/ 133119 h 133119"/>
                      <a:gd name="connsiteX4" fmla="*/ 0 w 45719"/>
                      <a:gd name="connsiteY4" fmla="*/ 0 h 133119"/>
                      <a:gd name="connsiteX0" fmla="*/ 0 w 52863"/>
                      <a:gd name="connsiteY0" fmla="*/ 0 h 133119"/>
                      <a:gd name="connsiteX1" fmla="*/ 45719 w 52863"/>
                      <a:gd name="connsiteY1" fmla="*/ 0 h 133119"/>
                      <a:gd name="connsiteX2" fmla="*/ 52863 w 52863"/>
                      <a:gd name="connsiteY2" fmla="*/ 114069 h 133119"/>
                      <a:gd name="connsiteX3" fmla="*/ 0 w 52863"/>
                      <a:gd name="connsiteY3" fmla="*/ 133119 h 133119"/>
                      <a:gd name="connsiteX4" fmla="*/ 0 w 52863"/>
                      <a:gd name="connsiteY4" fmla="*/ 0 h 133119"/>
                      <a:gd name="connsiteX0" fmla="*/ 0 w 52863"/>
                      <a:gd name="connsiteY0" fmla="*/ 0 h 133119"/>
                      <a:gd name="connsiteX1" fmla="*/ 52862 w 52863"/>
                      <a:gd name="connsiteY1" fmla="*/ 0 h 133119"/>
                      <a:gd name="connsiteX2" fmla="*/ 52863 w 52863"/>
                      <a:gd name="connsiteY2" fmla="*/ 114069 h 133119"/>
                      <a:gd name="connsiteX3" fmla="*/ 0 w 52863"/>
                      <a:gd name="connsiteY3" fmla="*/ 133119 h 133119"/>
                      <a:gd name="connsiteX4" fmla="*/ 0 w 52863"/>
                      <a:gd name="connsiteY4" fmla="*/ 0 h 133119"/>
                      <a:gd name="connsiteX0" fmla="*/ 9525 w 52863"/>
                      <a:gd name="connsiteY0" fmla="*/ 0 h 133119"/>
                      <a:gd name="connsiteX1" fmla="*/ 52862 w 52863"/>
                      <a:gd name="connsiteY1" fmla="*/ 0 h 133119"/>
                      <a:gd name="connsiteX2" fmla="*/ 52863 w 52863"/>
                      <a:gd name="connsiteY2" fmla="*/ 114069 h 133119"/>
                      <a:gd name="connsiteX3" fmla="*/ 0 w 52863"/>
                      <a:gd name="connsiteY3" fmla="*/ 133119 h 133119"/>
                      <a:gd name="connsiteX4" fmla="*/ 9525 w 52863"/>
                      <a:gd name="connsiteY4" fmla="*/ 0 h 133119"/>
                      <a:gd name="connsiteX0" fmla="*/ 2381 w 45719"/>
                      <a:gd name="connsiteY0" fmla="*/ 0 h 123594"/>
                      <a:gd name="connsiteX1" fmla="*/ 45718 w 45719"/>
                      <a:gd name="connsiteY1" fmla="*/ 0 h 123594"/>
                      <a:gd name="connsiteX2" fmla="*/ 45719 w 45719"/>
                      <a:gd name="connsiteY2" fmla="*/ 114069 h 123594"/>
                      <a:gd name="connsiteX3" fmla="*/ 0 w 45719"/>
                      <a:gd name="connsiteY3" fmla="*/ 123594 h 123594"/>
                      <a:gd name="connsiteX4" fmla="*/ 2381 w 45719"/>
                      <a:gd name="connsiteY4" fmla="*/ 0 h 123594"/>
                      <a:gd name="connsiteX0" fmla="*/ 2381 w 45719"/>
                      <a:gd name="connsiteY0" fmla="*/ 0 h 123594"/>
                      <a:gd name="connsiteX1" fmla="*/ 45718 w 45719"/>
                      <a:gd name="connsiteY1" fmla="*/ 0 h 123594"/>
                      <a:gd name="connsiteX2" fmla="*/ 45719 w 45719"/>
                      <a:gd name="connsiteY2" fmla="*/ 118832 h 123594"/>
                      <a:gd name="connsiteX3" fmla="*/ 0 w 45719"/>
                      <a:gd name="connsiteY3" fmla="*/ 123594 h 123594"/>
                      <a:gd name="connsiteX4" fmla="*/ 2381 w 45719"/>
                      <a:gd name="connsiteY4" fmla="*/ 0 h 123594"/>
                      <a:gd name="connsiteX0" fmla="*/ 2381 w 45718"/>
                      <a:gd name="connsiteY0" fmla="*/ 0 h 123594"/>
                      <a:gd name="connsiteX1" fmla="*/ 45718 w 45718"/>
                      <a:gd name="connsiteY1" fmla="*/ 0 h 123594"/>
                      <a:gd name="connsiteX2" fmla="*/ 43337 w 45718"/>
                      <a:gd name="connsiteY2" fmla="*/ 123594 h 123594"/>
                      <a:gd name="connsiteX3" fmla="*/ 0 w 45718"/>
                      <a:gd name="connsiteY3" fmla="*/ 123594 h 123594"/>
                      <a:gd name="connsiteX4" fmla="*/ 2381 w 45718"/>
                      <a:gd name="connsiteY4" fmla="*/ 0 h 123594"/>
                      <a:gd name="connsiteX0" fmla="*/ 2381 w 43337"/>
                      <a:gd name="connsiteY0" fmla="*/ 0 h 123594"/>
                      <a:gd name="connsiteX1" fmla="*/ 40956 w 43337"/>
                      <a:gd name="connsiteY1" fmla="*/ 0 h 123594"/>
                      <a:gd name="connsiteX2" fmla="*/ 43337 w 43337"/>
                      <a:gd name="connsiteY2" fmla="*/ 123594 h 123594"/>
                      <a:gd name="connsiteX3" fmla="*/ 0 w 43337"/>
                      <a:gd name="connsiteY3" fmla="*/ 123594 h 123594"/>
                      <a:gd name="connsiteX4" fmla="*/ 2381 w 43337"/>
                      <a:gd name="connsiteY4" fmla="*/ 0 h 123594"/>
                      <a:gd name="connsiteX0" fmla="*/ 2381 w 45719"/>
                      <a:gd name="connsiteY0" fmla="*/ 0 h 123594"/>
                      <a:gd name="connsiteX1" fmla="*/ 45719 w 45719"/>
                      <a:gd name="connsiteY1" fmla="*/ 0 h 123594"/>
                      <a:gd name="connsiteX2" fmla="*/ 43337 w 45719"/>
                      <a:gd name="connsiteY2" fmla="*/ 123594 h 123594"/>
                      <a:gd name="connsiteX3" fmla="*/ 0 w 45719"/>
                      <a:gd name="connsiteY3" fmla="*/ 123594 h 123594"/>
                      <a:gd name="connsiteX4" fmla="*/ 2381 w 45719"/>
                      <a:gd name="connsiteY4" fmla="*/ 0 h 123594"/>
                      <a:gd name="connsiteX0" fmla="*/ 229 w 45948"/>
                      <a:gd name="connsiteY0" fmla="*/ 0 h 123594"/>
                      <a:gd name="connsiteX1" fmla="*/ 45948 w 45948"/>
                      <a:gd name="connsiteY1" fmla="*/ 0 h 123594"/>
                      <a:gd name="connsiteX2" fmla="*/ 43566 w 45948"/>
                      <a:gd name="connsiteY2" fmla="*/ 123594 h 123594"/>
                      <a:gd name="connsiteX3" fmla="*/ 229 w 45948"/>
                      <a:gd name="connsiteY3" fmla="*/ 123594 h 123594"/>
                      <a:gd name="connsiteX4" fmla="*/ 229 w 45948"/>
                      <a:gd name="connsiteY4" fmla="*/ 0 h 123594"/>
                      <a:gd name="connsiteX0" fmla="*/ 229 w 45948"/>
                      <a:gd name="connsiteY0" fmla="*/ 0 h 123594"/>
                      <a:gd name="connsiteX1" fmla="*/ 45948 w 45948"/>
                      <a:gd name="connsiteY1" fmla="*/ 0 h 123594"/>
                      <a:gd name="connsiteX2" fmla="*/ 45947 w 45948"/>
                      <a:gd name="connsiteY2" fmla="*/ 123594 h 123594"/>
                      <a:gd name="connsiteX3" fmla="*/ 229 w 45948"/>
                      <a:gd name="connsiteY3" fmla="*/ 123594 h 123594"/>
                      <a:gd name="connsiteX4" fmla="*/ 229 w 45948"/>
                      <a:gd name="connsiteY4" fmla="*/ 0 h 123594"/>
                      <a:gd name="connsiteX0" fmla="*/ 229 w 176917"/>
                      <a:gd name="connsiteY0" fmla="*/ 4762 h 128356"/>
                      <a:gd name="connsiteX1" fmla="*/ 176917 w 176917"/>
                      <a:gd name="connsiteY1" fmla="*/ 0 h 128356"/>
                      <a:gd name="connsiteX2" fmla="*/ 45947 w 176917"/>
                      <a:gd name="connsiteY2" fmla="*/ 128356 h 128356"/>
                      <a:gd name="connsiteX3" fmla="*/ 229 w 176917"/>
                      <a:gd name="connsiteY3" fmla="*/ 128356 h 128356"/>
                      <a:gd name="connsiteX4" fmla="*/ 229 w 176917"/>
                      <a:gd name="connsiteY4" fmla="*/ 4762 h 128356"/>
                      <a:gd name="connsiteX0" fmla="*/ 229 w 184059"/>
                      <a:gd name="connsiteY0" fmla="*/ 4762 h 242656"/>
                      <a:gd name="connsiteX1" fmla="*/ 176917 w 184059"/>
                      <a:gd name="connsiteY1" fmla="*/ 0 h 242656"/>
                      <a:gd name="connsiteX2" fmla="*/ 184059 w 184059"/>
                      <a:gd name="connsiteY2" fmla="*/ 242656 h 242656"/>
                      <a:gd name="connsiteX3" fmla="*/ 229 w 184059"/>
                      <a:gd name="connsiteY3" fmla="*/ 128356 h 242656"/>
                      <a:gd name="connsiteX4" fmla="*/ 229 w 184059"/>
                      <a:gd name="connsiteY4" fmla="*/ 4762 h 242656"/>
                      <a:gd name="connsiteX0" fmla="*/ 28575 w 183830"/>
                      <a:gd name="connsiteY0" fmla="*/ 4762 h 242656"/>
                      <a:gd name="connsiteX1" fmla="*/ 176688 w 183830"/>
                      <a:gd name="connsiteY1" fmla="*/ 0 h 242656"/>
                      <a:gd name="connsiteX2" fmla="*/ 183830 w 183830"/>
                      <a:gd name="connsiteY2" fmla="*/ 242656 h 242656"/>
                      <a:gd name="connsiteX3" fmla="*/ 0 w 183830"/>
                      <a:gd name="connsiteY3" fmla="*/ 128356 h 242656"/>
                      <a:gd name="connsiteX4" fmla="*/ 28575 w 183830"/>
                      <a:gd name="connsiteY4" fmla="*/ 4762 h 242656"/>
                      <a:gd name="connsiteX0" fmla="*/ 7144 w 162399"/>
                      <a:gd name="connsiteY0" fmla="*/ 4762 h 242656"/>
                      <a:gd name="connsiteX1" fmla="*/ 155257 w 162399"/>
                      <a:gd name="connsiteY1" fmla="*/ 0 h 242656"/>
                      <a:gd name="connsiteX2" fmla="*/ 162399 w 162399"/>
                      <a:gd name="connsiteY2" fmla="*/ 242656 h 242656"/>
                      <a:gd name="connsiteX3" fmla="*/ 0 w 162399"/>
                      <a:gd name="connsiteY3" fmla="*/ 242656 h 242656"/>
                      <a:gd name="connsiteX4" fmla="*/ 7144 w 162399"/>
                      <a:gd name="connsiteY4" fmla="*/ 4762 h 242656"/>
                      <a:gd name="connsiteX0" fmla="*/ 9526 w 164781"/>
                      <a:gd name="connsiteY0" fmla="*/ 4762 h 245037"/>
                      <a:gd name="connsiteX1" fmla="*/ 157639 w 164781"/>
                      <a:gd name="connsiteY1" fmla="*/ 0 h 245037"/>
                      <a:gd name="connsiteX2" fmla="*/ 164781 w 164781"/>
                      <a:gd name="connsiteY2" fmla="*/ 242656 h 245037"/>
                      <a:gd name="connsiteX3" fmla="*/ 0 w 164781"/>
                      <a:gd name="connsiteY3" fmla="*/ 245037 h 245037"/>
                      <a:gd name="connsiteX4" fmla="*/ 9526 w 164781"/>
                      <a:gd name="connsiteY4" fmla="*/ 4762 h 245037"/>
                      <a:gd name="connsiteX0" fmla="*/ 105 w 167266"/>
                      <a:gd name="connsiteY0" fmla="*/ 7143 h 245037"/>
                      <a:gd name="connsiteX1" fmla="*/ 160124 w 167266"/>
                      <a:gd name="connsiteY1" fmla="*/ 0 h 245037"/>
                      <a:gd name="connsiteX2" fmla="*/ 167266 w 167266"/>
                      <a:gd name="connsiteY2" fmla="*/ 242656 h 245037"/>
                      <a:gd name="connsiteX3" fmla="*/ 2485 w 167266"/>
                      <a:gd name="connsiteY3" fmla="*/ 245037 h 245037"/>
                      <a:gd name="connsiteX4" fmla="*/ 105 w 167266"/>
                      <a:gd name="connsiteY4" fmla="*/ 7143 h 245037"/>
                      <a:gd name="connsiteX0" fmla="*/ 105 w 167266"/>
                      <a:gd name="connsiteY0" fmla="*/ 7143 h 245037"/>
                      <a:gd name="connsiteX1" fmla="*/ 160124 w 167266"/>
                      <a:gd name="connsiteY1" fmla="*/ 0 h 245037"/>
                      <a:gd name="connsiteX2" fmla="*/ 167266 w 167266"/>
                      <a:gd name="connsiteY2" fmla="*/ 242656 h 245037"/>
                      <a:gd name="connsiteX3" fmla="*/ 2485 w 167266"/>
                      <a:gd name="connsiteY3" fmla="*/ 245037 h 245037"/>
                      <a:gd name="connsiteX4" fmla="*/ 105 w 167266"/>
                      <a:gd name="connsiteY4" fmla="*/ 7143 h 245037"/>
                      <a:gd name="connsiteX0" fmla="*/ 229 w 167390"/>
                      <a:gd name="connsiteY0" fmla="*/ 7143 h 245037"/>
                      <a:gd name="connsiteX1" fmla="*/ 160248 w 167390"/>
                      <a:gd name="connsiteY1" fmla="*/ 0 h 245037"/>
                      <a:gd name="connsiteX2" fmla="*/ 167390 w 167390"/>
                      <a:gd name="connsiteY2" fmla="*/ 242656 h 245037"/>
                      <a:gd name="connsiteX3" fmla="*/ 228 w 167390"/>
                      <a:gd name="connsiteY3" fmla="*/ 245037 h 245037"/>
                      <a:gd name="connsiteX4" fmla="*/ 229 w 167390"/>
                      <a:gd name="connsiteY4" fmla="*/ 7143 h 245037"/>
                      <a:gd name="connsiteX0" fmla="*/ 68 w 171992"/>
                      <a:gd name="connsiteY0" fmla="*/ 9524 h 245037"/>
                      <a:gd name="connsiteX1" fmla="*/ 164850 w 171992"/>
                      <a:gd name="connsiteY1" fmla="*/ 0 h 245037"/>
                      <a:gd name="connsiteX2" fmla="*/ 171992 w 171992"/>
                      <a:gd name="connsiteY2" fmla="*/ 242656 h 245037"/>
                      <a:gd name="connsiteX3" fmla="*/ 4830 w 171992"/>
                      <a:gd name="connsiteY3" fmla="*/ 245037 h 245037"/>
                      <a:gd name="connsiteX4" fmla="*/ 68 w 171992"/>
                      <a:gd name="connsiteY4" fmla="*/ 9524 h 245037"/>
                      <a:gd name="connsiteX0" fmla="*/ 105 w 172029"/>
                      <a:gd name="connsiteY0" fmla="*/ 9524 h 245037"/>
                      <a:gd name="connsiteX1" fmla="*/ 164887 w 172029"/>
                      <a:gd name="connsiteY1" fmla="*/ 0 h 245037"/>
                      <a:gd name="connsiteX2" fmla="*/ 172029 w 172029"/>
                      <a:gd name="connsiteY2" fmla="*/ 242656 h 245037"/>
                      <a:gd name="connsiteX3" fmla="*/ 2486 w 172029"/>
                      <a:gd name="connsiteY3" fmla="*/ 245037 h 245037"/>
                      <a:gd name="connsiteX4" fmla="*/ 105 w 172029"/>
                      <a:gd name="connsiteY4" fmla="*/ 9524 h 245037"/>
                      <a:gd name="connsiteX0" fmla="*/ 230 w 169772"/>
                      <a:gd name="connsiteY0" fmla="*/ 7142 h 245037"/>
                      <a:gd name="connsiteX1" fmla="*/ 162630 w 169772"/>
                      <a:gd name="connsiteY1" fmla="*/ 0 h 245037"/>
                      <a:gd name="connsiteX2" fmla="*/ 169772 w 169772"/>
                      <a:gd name="connsiteY2" fmla="*/ 242656 h 245037"/>
                      <a:gd name="connsiteX3" fmla="*/ 229 w 169772"/>
                      <a:gd name="connsiteY3" fmla="*/ 245037 h 245037"/>
                      <a:gd name="connsiteX4" fmla="*/ 230 w 169772"/>
                      <a:gd name="connsiteY4" fmla="*/ 7142 h 245037"/>
                      <a:gd name="connsiteX0" fmla="*/ 230 w 169772"/>
                      <a:gd name="connsiteY0" fmla="*/ 4761 h 242656"/>
                      <a:gd name="connsiteX1" fmla="*/ 167392 w 169772"/>
                      <a:gd name="connsiteY1" fmla="*/ 0 h 242656"/>
                      <a:gd name="connsiteX2" fmla="*/ 169772 w 169772"/>
                      <a:gd name="connsiteY2" fmla="*/ 240275 h 242656"/>
                      <a:gd name="connsiteX3" fmla="*/ 229 w 169772"/>
                      <a:gd name="connsiteY3" fmla="*/ 242656 h 242656"/>
                      <a:gd name="connsiteX4" fmla="*/ 230 w 169772"/>
                      <a:gd name="connsiteY4" fmla="*/ 4761 h 242656"/>
                      <a:gd name="connsiteX0" fmla="*/ 230 w 191925"/>
                      <a:gd name="connsiteY0" fmla="*/ 6042 h 243937"/>
                      <a:gd name="connsiteX1" fmla="*/ 191925 w 191925"/>
                      <a:gd name="connsiteY1" fmla="*/ 0 h 243937"/>
                      <a:gd name="connsiteX2" fmla="*/ 169772 w 191925"/>
                      <a:gd name="connsiteY2" fmla="*/ 241556 h 243937"/>
                      <a:gd name="connsiteX3" fmla="*/ 229 w 191925"/>
                      <a:gd name="connsiteY3" fmla="*/ 243937 h 243937"/>
                      <a:gd name="connsiteX4" fmla="*/ 230 w 191925"/>
                      <a:gd name="connsiteY4" fmla="*/ 6042 h 243937"/>
                      <a:gd name="connsiteX0" fmla="*/ 230 w 196888"/>
                      <a:gd name="connsiteY0" fmla="*/ 6042 h 254370"/>
                      <a:gd name="connsiteX1" fmla="*/ 191925 w 196888"/>
                      <a:gd name="connsiteY1" fmla="*/ 0 h 254370"/>
                      <a:gd name="connsiteX2" fmla="*/ 196888 w 196888"/>
                      <a:gd name="connsiteY2" fmla="*/ 254370 h 254370"/>
                      <a:gd name="connsiteX3" fmla="*/ 229 w 196888"/>
                      <a:gd name="connsiteY3" fmla="*/ 243937 h 254370"/>
                      <a:gd name="connsiteX4" fmla="*/ 230 w 196888"/>
                      <a:gd name="connsiteY4" fmla="*/ 6042 h 254370"/>
                      <a:gd name="connsiteX0" fmla="*/ 80 w 196738"/>
                      <a:gd name="connsiteY0" fmla="*/ 6042 h 254370"/>
                      <a:gd name="connsiteX1" fmla="*/ 191775 w 196738"/>
                      <a:gd name="connsiteY1" fmla="*/ 0 h 254370"/>
                      <a:gd name="connsiteX2" fmla="*/ 196738 w 196738"/>
                      <a:gd name="connsiteY2" fmla="*/ 254370 h 254370"/>
                      <a:gd name="connsiteX3" fmla="*/ 3953 w 196738"/>
                      <a:gd name="connsiteY3" fmla="*/ 252907 h 254370"/>
                      <a:gd name="connsiteX4" fmla="*/ 80 w 196738"/>
                      <a:gd name="connsiteY4" fmla="*/ 6042 h 254370"/>
                      <a:gd name="connsiteX0" fmla="*/ 140 w 194216"/>
                      <a:gd name="connsiteY0" fmla="*/ 4760 h 254370"/>
                      <a:gd name="connsiteX1" fmla="*/ 189253 w 194216"/>
                      <a:gd name="connsiteY1" fmla="*/ 0 h 254370"/>
                      <a:gd name="connsiteX2" fmla="*/ 194216 w 194216"/>
                      <a:gd name="connsiteY2" fmla="*/ 254370 h 254370"/>
                      <a:gd name="connsiteX3" fmla="*/ 1431 w 194216"/>
                      <a:gd name="connsiteY3" fmla="*/ 252907 h 254370"/>
                      <a:gd name="connsiteX4" fmla="*/ 140 w 194216"/>
                      <a:gd name="connsiteY4" fmla="*/ 4760 h 254370"/>
                      <a:gd name="connsiteX0" fmla="*/ 140 w 194216"/>
                      <a:gd name="connsiteY0" fmla="*/ 0 h 264316"/>
                      <a:gd name="connsiteX1" fmla="*/ 189253 w 194216"/>
                      <a:gd name="connsiteY1" fmla="*/ 9946 h 264316"/>
                      <a:gd name="connsiteX2" fmla="*/ 194216 w 194216"/>
                      <a:gd name="connsiteY2" fmla="*/ 264316 h 264316"/>
                      <a:gd name="connsiteX3" fmla="*/ 1431 w 194216"/>
                      <a:gd name="connsiteY3" fmla="*/ 262853 h 264316"/>
                      <a:gd name="connsiteX4" fmla="*/ 140 w 194216"/>
                      <a:gd name="connsiteY4" fmla="*/ 0 h 264316"/>
                      <a:gd name="connsiteX0" fmla="*/ 140 w 195193"/>
                      <a:gd name="connsiteY0" fmla="*/ 4759 h 269075"/>
                      <a:gd name="connsiteX1" fmla="*/ 195193 w 195193"/>
                      <a:gd name="connsiteY1" fmla="*/ 0 h 269075"/>
                      <a:gd name="connsiteX2" fmla="*/ 194216 w 195193"/>
                      <a:gd name="connsiteY2" fmla="*/ 269075 h 269075"/>
                      <a:gd name="connsiteX3" fmla="*/ 1431 w 195193"/>
                      <a:gd name="connsiteY3" fmla="*/ 267612 h 269075"/>
                      <a:gd name="connsiteX4" fmla="*/ 140 w 195193"/>
                      <a:gd name="connsiteY4" fmla="*/ 4759 h 269075"/>
                      <a:gd name="connsiteX0" fmla="*/ 140 w 198176"/>
                      <a:gd name="connsiteY0" fmla="*/ 4759 h 269075"/>
                      <a:gd name="connsiteX1" fmla="*/ 195193 w 198176"/>
                      <a:gd name="connsiteY1" fmla="*/ 0 h 269075"/>
                      <a:gd name="connsiteX2" fmla="*/ 198176 w 198176"/>
                      <a:gd name="connsiteY2" fmla="*/ 269075 h 269075"/>
                      <a:gd name="connsiteX3" fmla="*/ 1431 w 198176"/>
                      <a:gd name="connsiteY3" fmla="*/ 267612 h 269075"/>
                      <a:gd name="connsiteX4" fmla="*/ 140 w 198176"/>
                      <a:gd name="connsiteY4" fmla="*/ 4759 h 269075"/>
                      <a:gd name="connsiteX0" fmla="*/ 140 w 198176"/>
                      <a:gd name="connsiteY0" fmla="*/ 4759 h 269075"/>
                      <a:gd name="connsiteX1" fmla="*/ 195193 w 198176"/>
                      <a:gd name="connsiteY1" fmla="*/ 0 h 269075"/>
                      <a:gd name="connsiteX2" fmla="*/ 198176 w 198176"/>
                      <a:gd name="connsiteY2" fmla="*/ 269075 h 269075"/>
                      <a:gd name="connsiteX3" fmla="*/ 1431 w 198176"/>
                      <a:gd name="connsiteY3" fmla="*/ 256997 h 269075"/>
                      <a:gd name="connsiteX4" fmla="*/ 140 w 198176"/>
                      <a:gd name="connsiteY4" fmla="*/ 4759 h 269075"/>
                      <a:gd name="connsiteX0" fmla="*/ 140 w 195821"/>
                      <a:gd name="connsiteY0" fmla="*/ 4759 h 256997"/>
                      <a:gd name="connsiteX1" fmla="*/ 195193 w 195821"/>
                      <a:gd name="connsiteY1" fmla="*/ 0 h 256997"/>
                      <a:gd name="connsiteX2" fmla="*/ 195821 w 195821"/>
                      <a:gd name="connsiteY2" fmla="*/ 253152 h 256997"/>
                      <a:gd name="connsiteX3" fmla="*/ 1431 w 195821"/>
                      <a:gd name="connsiteY3" fmla="*/ 256997 h 256997"/>
                      <a:gd name="connsiteX4" fmla="*/ 140 w 195821"/>
                      <a:gd name="connsiteY4" fmla="*/ 4759 h 256997"/>
                      <a:gd name="connsiteX0" fmla="*/ 140 w 195193"/>
                      <a:gd name="connsiteY0" fmla="*/ 4759 h 264652"/>
                      <a:gd name="connsiteX1" fmla="*/ 195193 w 195193"/>
                      <a:gd name="connsiteY1" fmla="*/ 0 h 264652"/>
                      <a:gd name="connsiteX2" fmla="*/ 194644 w 195193"/>
                      <a:gd name="connsiteY2" fmla="*/ 264652 h 264652"/>
                      <a:gd name="connsiteX3" fmla="*/ 1431 w 195193"/>
                      <a:gd name="connsiteY3" fmla="*/ 256997 h 264652"/>
                      <a:gd name="connsiteX4" fmla="*/ 140 w 195193"/>
                      <a:gd name="connsiteY4" fmla="*/ 4759 h 264652"/>
                      <a:gd name="connsiteX0" fmla="*/ 140 w 194644"/>
                      <a:gd name="connsiteY0" fmla="*/ 7413 h 267306"/>
                      <a:gd name="connsiteX1" fmla="*/ 192838 w 194644"/>
                      <a:gd name="connsiteY1" fmla="*/ 0 h 267306"/>
                      <a:gd name="connsiteX2" fmla="*/ 194644 w 194644"/>
                      <a:gd name="connsiteY2" fmla="*/ 267306 h 267306"/>
                      <a:gd name="connsiteX3" fmla="*/ 1431 w 194644"/>
                      <a:gd name="connsiteY3" fmla="*/ 259651 h 267306"/>
                      <a:gd name="connsiteX4" fmla="*/ 140 w 194644"/>
                      <a:gd name="connsiteY4" fmla="*/ 7413 h 267306"/>
                      <a:gd name="connsiteX0" fmla="*/ 140 w 220211"/>
                      <a:gd name="connsiteY0" fmla="*/ 0 h 259893"/>
                      <a:gd name="connsiteX1" fmla="*/ 220211 w 220211"/>
                      <a:gd name="connsiteY1" fmla="*/ 20010 h 259893"/>
                      <a:gd name="connsiteX2" fmla="*/ 194644 w 220211"/>
                      <a:gd name="connsiteY2" fmla="*/ 259893 h 259893"/>
                      <a:gd name="connsiteX3" fmla="*/ 1431 w 220211"/>
                      <a:gd name="connsiteY3" fmla="*/ 252238 h 259893"/>
                      <a:gd name="connsiteX4" fmla="*/ 140 w 220211"/>
                      <a:gd name="connsiteY4" fmla="*/ 0 h 259893"/>
                      <a:gd name="connsiteX0" fmla="*/ 5552 w 218780"/>
                      <a:gd name="connsiteY0" fmla="*/ 0 h 259893"/>
                      <a:gd name="connsiteX1" fmla="*/ 218780 w 218780"/>
                      <a:gd name="connsiteY1" fmla="*/ 20010 h 259893"/>
                      <a:gd name="connsiteX2" fmla="*/ 193213 w 218780"/>
                      <a:gd name="connsiteY2" fmla="*/ 259893 h 259893"/>
                      <a:gd name="connsiteX3" fmla="*/ 0 w 218780"/>
                      <a:gd name="connsiteY3" fmla="*/ 252238 h 259893"/>
                      <a:gd name="connsiteX4" fmla="*/ 5552 w 218780"/>
                      <a:gd name="connsiteY4" fmla="*/ 0 h 259893"/>
                      <a:gd name="connsiteX0" fmla="*/ 5552 w 220586"/>
                      <a:gd name="connsiteY0" fmla="*/ 0 h 252238"/>
                      <a:gd name="connsiteX1" fmla="*/ 218780 w 220586"/>
                      <a:gd name="connsiteY1" fmla="*/ 20010 h 252238"/>
                      <a:gd name="connsiteX2" fmla="*/ 220586 w 220586"/>
                      <a:gd name="connsiteY2" fmla="*/ 240432 h 252238"/>
                      <a:gd name="connsiteX3" fmla="*/ 0 w 220586"/>
                      <a:gd name="connsiteY3" fmla="*/ 252238 h 252238"/>
                      <a:gd name="connsiteX4" fmla="*/ 5552 w 220586"/>
                      <a:gd name="connsiteY4" fmla="*/ 0 h 252238"/>
                      <a:gd name="connsiteX0" fmla="*/ 84 w 215118"/>
                      <a:gd name="connsiteY0" fmla="*/ 0 h 252238"/>
                      <a:gd name="connsiteX1" fmla="*/ 213312 w 215118"/>
                      <a:gd name="connsiteY1" fmla="*/ 20010 h 252238"/>
                      <a:gd name="connsiteX2" fmla="*/ 215118 w 215118"/>
                      <a:gd name="connsiteY2" fmla="*/ 240432 h 252238"/>
                      <a:gd name="connsiteX3" fmla="*/ 3656 w 215118"/>
                      <a:gd name="connsiteY3" fmla="*/ 252238 h 252238"/>
                      <a:gd name="connsiteX4" fmla="*/ 84 w 215118"/>
                      <a:gd name="connsiteY4" fmla="*/ 0 h 252238"/>
                      <a:gd name="connsiteX0" fmla="*/ 84 w 215118"/>
                      <a:gd name="connsiteY0" fmla="*/ 0 h 253123"/>
                      <a:gd name="connsiteX1" fmla="*/ 213312 w 215118"/>
                      <a:gd name="connsiteY1" fmla="*/ 20010 h 253123"/>
                      <a:gd name="connsiteX2" fmla="*/ 215118 w 215118"/>
                      <a:gd name="connsiteY2" fmla="*/ 240432 h 253123"/>
                      <a:gd name="connsiteX3" fmla="*/ 3656 w 215118"/>
                      <a:gd name="connsiteY3" fmla="*/ 253123 h 253123"/>
                      <a:gd name="connsiteX4" fmla="*/ 84 w 215118"/>
                      <a:gd name="connsiteY4" fmla="*/ 0 h 253123"/>
                      <a:gd name="connsiteX0" fmla="*/ 135 w 215169"/>
                      <a:gd name="connsiteY0" fmla="*/ 0 h 253123"/>
                      <a:gd name="connsiteX1" fmla="*/ 213363 w 215169"/>
                      <a:gd name="connsiteY1" fmla="*/ 20010 h 253123"/>
                      <a:gd name="connsiteX2" fmla="*/ 215169 w 215169"/>
                      <a:gd name="connsiteY2" fmla="*/ 240432 h 253123"/>
                      <a:gd name="connsiteX3" fmla="*/ 3707 w 215169"/>
                      <a:gd name="connsiteY3" fmla="*/ 253123 h 253123"/>
                      <a:gd name="connsiteX4" fmla="*/ 135 w 215169"/>
                      <a:gd name="connsiteY4" fmla="*/ 0 h 25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5169" h="253123">
                        <a:moveTo>
                          <a:pt x="135" y="0"/>
                        </a:moveTo>
                        <a:lnTo>
                          <a:pt x="213363" y="20010"/>
                        </a:lnTo>
                        <a:cubicBezTo>
                          <a:pt x="213363" y="58033"/>
                          <a:pt x="215169" y="202409"/>
                          <a:pt x="215169" y="240432"/>
                        </a:cubicBezTo>
                        <a:lnTo>
                          <a:pt x="3707" y="253123"/>
                        </a:lnTo>
                        <a:cubicBezTo>
                          <a:pt x="2220" y="211925"/>
                          <a:pt x="-659" y="41198"/>
                          <a:pt x="135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FF">
                          <a:tint val="66000"/>
                          <a:satMod val="160000"/>
                        </a:srgbClr>
                      </a:gs>
                      <a:gs pos="50000">
                        <a:srgbClr val="3399FF">
                          <a:tint val="44500"/>
                          <a:satMod val="160000"/>
                        </a:srgbClr>
                      </a:gs>
                      <a:gs pos="100000">
                        <a:srgbClr val="3399FF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02" name="正方形/長方形 13">
                    <a:extLst>
                      <a:ext uri="{FF2B5EF4-FFF2-40B4-BE49-F238E27FC236}">
                        <a16:creationId xmlns:a16="http://schemas.microsoft.com/office/drawing/2014/main" id="{C921EF9E-CB24-4536-BAEE-CEA62332A3AD}"/>
                      </a:ext>
                    </a:extLst>
                  </p:cNvPr>
                  <p:cNvSpPr/>
                  <p:nvPr/>
                </p:nvSpPr>
                <p:spPr>
                  <a:xfrm>
                    <a:off x="7311128" y="1947773"/>
                    <a:ext cx="76658" cy="153279"/>
                  </a:xfrm>
                  <a:custGeom>
                    <a:avLst/>
                    <a:gdLst>
                      <a:gd name="connsiteX0" fmla="*/ 0 w 45719"/>
                      <a:gd name="connsiteY0" fmla="*/ 0 h 133119"/>
                      <a:gd name="connsiteX1" fmla="*/ 45719 w 45719"/>
                      <a:gd name="connsiteY1" fmla="*/ 0 h 133119"/>
                      <a:gd name="connsiteX2" fmla="*/ 45719 w 45719"/>
                      <a:gd name="connsiteY2" fmla="*/ 133119 h 133119"/>
                      <a:gd name="connsiteX3" fmla="*/ 0 w 45719"/>
                      <a:gd name="connsiteY3" fmla="*/ 133119 h 133119"/>
                      <a:gd name="connsiteX4" fmla="*/ 0 w 45719"/>
                      <a:gd name="connsiteY4" fmla="*/ 0 h 133119"/>
                      <a:gd name="connsiteX0" fmla="*/ 0 w 52863"/>
                      <a:gd name="connsiteY0" fmla="*/ 0 h 133119"/>
                      <a:gd name="connsiteX1" fmla="*/ 45719 w 52863"/>
                      <a:gd name="connsiteY1" fmla="*/ 0 h 133119"/>
                      <a:gd name="connsiteX2" fmla="*/ 52863 w 52863"/>
                      <a:gd name="connsiteY2" fmla="*/ 114069 h 133119"/>
                      <a:gd name="connsiteX3" fmla="*/ 0 w 52863"/>
                      <a:gd name="connsiteY3" fmla="*/ 133119 h 133119"/>
                      <a:gd name="connsiteX4" fmla="*/ 0 w 52863"/>
                      <a:gd name="connsiteY4" fmla="*/ 0 h 133119"/>
                      <a:gd name="connsiteX0" fmla="*/ 0 w 52863"/>
                      <a:gd name="connsiteY0" fmla="*/ 0 h 133119"/>
                      <a:gd name="connsiteX1" fmla="*/ 52862 w 52863"/>
                      <a:gd name="connsiteY1" fmla="*/ 0 h 133119"/>
                      <a:gd name="connsiteX2" fmla="*/ 52863 w 52863"/>
                      <a:gd name="connsiteY2" fmla="*/ 114069 h 133119"/>
                      <a:gd name="connsiteX3" fmla="*/ 0 w 52863"/>
                      <a:gd name="connsiteY3" fmla="*/ 133119 h 133119"/>
                      <a:gd name="connsiteX4" fmla="*/ 0 w 52863"/>
                      <a:gd name="connsiteY4" fmla="*/ 0 h 133119"/>
                      <a:gd name="connsiteX0" fmla="*/ 9525 w 52863"/>
                      <a:gd name="connsiteY0" fmla="*/ 0 h 133119"/>
                      <a:gd name="connsiteX1" fmla="*/ 52862 w 52863"/>
                      <a:gd name="connsiteY1" fmla="*/ 0 h 133119"/>
                      <a:gd name="connsiteX2" fmla="*/ 52863 w 52863"/>
                      <a:gd name="connsiteY2" fmla="*/ 114069 h 133119"/>
                      <a:gd name="connsiteX3" fmla="*/ 0 w 52863"/>
                      <a:gd name="connsiteY3" fmla="*/ 133119 h 133119"/>
                      <a:gd name="connsiteX4" fmla="*/ 9525 w 52863"/>
                      <a:gd name="connsiteY4" fmla="*/ 0 h 133119"/>
                      <a:gd name="connsiteX0" fmla="*/ 2381 w 45719"/>
                      <a:gd name="connsiteY0" fmla="*/ 0 h 123594"/>
                      <a:gd name="connsiteX1" fmla="*/ 45718 w 45719"/>
                      <a:gd name="connsiteY1" fmla="*/ 0 h 123594"/>
                      <a:gd name="connsiteX2" fmla="*/ 45719 w 45719"/>
                      <a:gd name="connsiteY2" fmla="*/ 114069 h 123594"/>
                      <a:gd name="connsiteX3" fmla="*/ 0 w 45719"/>
                      <a:gd name="connsiteY3" fmla="*/ 123594 h 123594"/>
                      <a:gd name="connsiteX4" fmla="*/ 2381 w 45719"/>
                      <a:gd name="connsiteY4" fmla="*/ 0 h 123594"/>
                      <a:gd name="connsiteX0" fmla="*/ 2381 w 45719"/>
                      <a:gd name="connsiteY0" fmla="*/ 0 h 123594"/>
                      <a:gd name="connsiteX1" fmla="*/ 45718 w 45719"/>
                      <a:gd name="connsiteY1" fmla="*/ 0 h 123594"/>
                      <a:gd name="connsiteX2" fmla="*/ 45719 w 45719"/>
                      <a:gd name="connsiteY2" fmla="*/ 118832 h 123594"/>
                      <a:gd name="connsiteX3" fmla="*/ 0 w 45719"/>
                      <a:gd name="connsiteY3" fmla="*/ 123594 h 123594"/>
                      <a:gd name="connsiteX4" fmla="*/ 2381 w 45719"/>
                      <a:gd name="connsiteY4" fmla="*/ 0 h 123594"/>
                      <a:gd name="connsiteX0" fmla="*/ 2381 w 45718"/>
                      <a:gd name="connsiteY0" fmla="*/ 0 h 123594"/>
                      <a:gd name="connsiteX1" fmla="*/ 45718 w 45718"/>
                      <a:gd name="connsiteY1" fmla="*/ 0 h 123594"/>
                      <a:gd name="connsiteX2" fmla="*/ 43337 w 45718"/>
                      <a:gd name="connsiteY2" fmla="*/ 123594 h 123594"/>
                      <a:gd name="connsiteX3" fmla="*/ 0 w 45718"/>
                      <a:gd name="connsiteY3" fmla="*/ 123594 h 123594"/>
                      <a:gd name="connsiteX4" fmla="*/ 2381 w 45718"/>
                      <a:gd name="connsiteY4" fmla="*/ 0 h 123594"/>
                      <a:gd name="connsiteX0" fmla="*/ 2381 w 43337"/>
                      <a:gd name="connsiteY0" fmla="*/ 0 h 123594"/>
                      <a:gd name="connsiteX1" fmla="*/ 40956 w 43337"/>
                      <a:gd name="connsiteY1" fmla="*/ 0 h 123594"/>
                      <a:gd name="connsiteX2" fmla="*/ 43337 w 43337"/>
                      <a:gd name="connsiteY2" fmla="*/ 123594 h 123594"/>
                      <a:gd name="connsiteX3" fmla="*/ 0 w 43337"/>
                      <a:gd name="connsiteY3" fmla="*/ 123594 h 123594"/>
                      <a:gd name="connsiteX4" fmla="*/ 2381 w 43337"/>
                      <a:gd name="connsiteY4" fmla="*/ 0 h 123594"/>
                      <a:gd name="connsiteX0" fmla="*/ 2381 w 45719"/>
                      <a:gd name="connsiteY0" fmla="*/ 0 h 123594"/>
                      <a:gd name="connsiteX1" fmla="*/ 45719 w 45719"/>
                      <a:gd name="connsiteY1" fmla="*/ 0 h 123594"/>
                      <a:gd name="connsiteX2" fmla="*/ 43337 w 45719"/>
                      <a:gd name="connsiteY2" fmla="*/ 123594 h 123594"/>
                      <a:gd name="connsiteX3" fmla="*/ 0 w 45719"/>
                      <a:gd name="connsiteY3" fmla="*/ 123594 h 123594"/>
                      <a:gd name="connsiteX4" fmla="*/ 2381 w 45719"/>
                      <a:gd name="connsiteY4" fmla="*/ 0 h 123594"/>
                      <a:gd name="connsiteX0" fmla="*/ 229 w 45948"/>
                      <a:gd name="connsiteY0" fmla="*/ 0 h 123594"/>
                      <a:gd name="connsiteX1" fmla="*/ 45948 w 45948"/>
                      <a:gd name="connsiteY1" fmla="*/ 0 h 123594"/>
                      <a:gd name="connsiteX2" fmla="*/ 43566 w 45948"/>
                      <a:gd name="connsiteY2" fmla="*/ 123594 h 123594"/>
                      <a:gd name="connsiteX3" fmla="*/ 229 w 45948"/>
                      <a:gd name="connsiteY3" fmla="*/ 123594 h 123594"/>
                      <a:gd name="connsiteX4" fmla="*/ 229 w 45948"/>
                      <a:gd name="connsiteY4" fmla="*/ 0 h 123594"/>
                      <a:gd name="connsiteX0" fmla="*/ 229 w 45948"/>
                      <a:gd name="connsiteY0" fmla="*/ 0 h 123594"/>
                      <a:gd name="connsiteX1" fmla="*/ 45948 w 45948"/>
                      <a:gd name="connsiteY1" fmla="*/ 0 h 123594"/>
                      <a:gd name="connsiteX2" fmla="*/ 45947 w 45948"/>
                      <a:gd name="connsiteY2" fmla="*/ 123594 h 123594"/>
                      <a:gd name="connsiteX3" fmla="*/ 229 w 45948"/>
                      <a:gd name="connsiteY3" fmla="*/ 123594 h 123594"/>
                      <a:gd name="connsiteX4" fmla="*/ 229 w 45948"/>
                      <a:gd name="connsiteY4" fmla="*/ 0 h 123594"/>
                      <a:gd name="connsiteX0" fmla="*/ 229 w 51017"/>
                      <a:gd name="connsiteY0" fmla="*/ 0 h 123594"/>
                      <a:gd name="connsiteX1" fmla="*/ 51017 w 51017"/>
                      <a:gd name="connsiteY1" fmla="*/ 2014 h 123594"/>
                      <a:gd name="connsiteX2" fmla="*/ 45947 w 51017"/>
                      <a:gd name="connsiteY2" fmla="*/ 123594 h 123594"/>
                      <a:gd name="connsiteX3" fmla="*/ 229 w 51017"/>
                      <a:gd name="connsiteY3" fmla="*/ 123594 h 123594"/>
                      <a:gd name="connsiteX4" fmla="*/ 229 w 51017"/>
                      <a:gd name="connsiteY4" fmla="*/ 0 h 123594"/>
                      <a:gd name="connsiteX0" fmla="*/ 229 w 54395"/>
                      <a:gd name="connsiteY0" fmla="*/ 0 h 129635"/>
                      <a:gd name="connsiteX1" fmla="*/ 51017 w 54395"/>
                      <a:gd name="connsiteY1" fmla="*/ 2014 h 129635"/>
                      <a:gd name="connsiteX2" fmla="*/ 54395 w 54395"/>
                      <a:gd name="connsiteY2" fmla="*/ 129635 h 129635"/>
                      <a:gd name="connsiteX3" fmla="*/ 229 w 54395"/>
                      <a:gd name="connsiteY3" fmla="*/ 123594 h 129635"/>
                      <a:gd name="connsiteX4" fmla="*/ 229 w 54395"/>
                      <a:gd name="connsiteY4" fmla="*/ 0 h 129635"/>
                      <a:gd name="connsiteX0" fmla="*/ 229 w 54395"/>
                      <a:gd name="connsiteY0" fmla="*/ 0 h 129635"/>
                      <a:gd name="connsiteX1" fmla="*/ 51017 w 54395"/>
                      <a:gd name="connsiteY1" fmla="*/ 2014 h 129635"/>
                      <a:gd name="connsiteX2" fmla="*/ 54395 w 54395"/>
                      <a:gd name="connsiteY2" fmla="*/ 129635 h 129635"/>
                      <a:gd name="connsiteX3" fmla="*/ 229 w 54395"/>
                      <a:gd name="connsiteY3" fmla="*/ 125608 h 129635"/>
                      <a:gd name="connsiteX4" fmla="*/ 229 w 54395"/>
                      <a:gd name="connsiteY4" fmla="*/ 0 h 129635"/>
                      <a:gd name="connsiteX0" fmla="*/ 229 w 54397"/>
                      <a:gd name="connsiteY0" fmla="*/ 0 h 129635"/>
                      <a:gd name="connsiteX1" fmla="*/ 54397 w 54397"/>
                      <a:gd name="connsiteY1" fmla="*/ 2014 h 129635"/>
                      <a:gd name="connsiteX2" fmla="*/ 54395 w 54397"/>
                      <a:gd name="connsiteY2" fmla="*/ 129635 h 129635"/>
                      <a:gd name="connsiteX3" fmla="*/ 229 w 54397"/>
                      <a:gd name="connsiteY3" fmla="*/ 125608 h 129635"/>
                      <a:gd name="connsiteX4" fmla="*/ 229 w 54397"/>
                      <a:gd name="connsiteY4" fmla="*/ 0 h 129635"/>
                      <a:gd name="connsiteX0" fmla="*/ 229 w 54397"/>
                      <a:gd name="connsiteY0" fmla="*/ 0 h 129637"/>
                      <a:gd name="connsiteX1" fmla="*/ 54397 w 54397"/>
                      <a:gd name="connsiteY1" fmla="*/ 2014 h 129637"/>
                      <a:gd name="connsiteX2" fmla="*/ 54395 w 54397"/>
                      <a:gd name="connsiteY2" fmla="*/ 129635 h 129637"/>
                      <a:gd name="connsiteX3" fmla="*/ 229 w 54397"/>
                      <a:gd name="connsiteY3" fmla="*/ 129637 h 129637"/>
                      <a:gd name="connsiteX4" fmla="*/ 229 w 54397"/>
                      <a:gd name="connsiteY4" fmla="*/ 0 h 129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97" h="129637">
                        <a:moveTo>
                          <a:pt x="229" y="0"/>
                        </a:moveTo>
                        <a:lnTo>
                          <a:pt x="54397" y="2014"/>
                        </a:lnTo>
                        <a:cubicBezTo>
                          <a:pt x="54397" y="40037"/>
                          <a:pt x="54395" y="91612"/>
                          <a:pt x="54395" y="129635"/>
                        </a:cubicBezTo>
                        <a:lnTo>
                          <a:pt x="229" y="129637"/>
                        </a:lnTo>
                        <a:cubicBezTo>
                          <a:pt x="1023" y="88439"/>
                          <a:pt x="-565" y="41198"/>
                          <a:pt x="229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FF">
                          <a:tint val="66000"/>
                          <a:satMod val="160000"/>
                        </a:srgbClr>
                      </a:gs>
                      <a:gs pos="50000">
                        <a:srgbClr val="3399FF">
                          <a:tint val="44500"/>
                          <a:satMod val="160000"/>
                        </a:srgbClr>
                      </a:gs>
                      <a:gs pos="100000">
                        <a:srgbClr val="3399FF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03" name="正方形/長方形 13">
                    <a:extLst>
                      <a:ext uri="{FF2B5EF4-FFF2-40B4-BE49-F238E27FC236}">
                        <a16:creationId xmlns:a16="http://schemas.microsoft.com/office/drawing/2014/main" id="{1CCFB0E3-7C67-4416-BBBA-2B2EC62DF041}"/>
                      </a:ext>
                    </a:extLst>
                  </p:cNvPr>
                  <p:cNvSpPr/>
                  <p:nvPr/>
                </p:nvSpPr>
                <p:spPr>
                  <a:xfrm>
                    <a:off x="7274089" y="1918563"/>
                    <a:ext cx="26652" cy="211701"/>
                  </a:xfrm>
                  <a:custGeom>
                    <a:avLst/>
                    <a:gdLst>
                      <a:gd name="connsiteX0" fmla="*/ 0 w 45719"/>
                      <a:gd name="connsiteY0" fmla="*/ 0 h 133119"/>
                      <a:gd name="connsiteX1" fmla="*/ 45719 w 45719"/>
                      <a:gd name="connsiteY1" fmla="*/ 0 h 133119"/>
                      <a:gd name="connsiteX2" fmla="*/ 45719 w 45719"/>
                      <a:gd name="connsiteY2" fmla="*/ 133119 h 133119"/>
                      <a:gd name="connsiteX3" fmla="*/ 0 w 45719"/>
                      <a:gd name="connsiteY3" fmla="*/ 133119 h 133119"/>
                      <a:gd name="connsiteX4" fmla="*/ 0 w 45719"/>
                      <a:gd name="connsiteY4" fmla="*/ 0 h 133119"/>
                      <a:gd name="connsiteX0" fmla="*/ 0 w 52863"/>
                      <a:gd name="connsiteY0" fmla="*/ 0 h 133119"/>
                      <a:gd name="connsiteX1" fmla="*/ 45719 w 52863"/>
                      <a:gd name="connsiteY1" fmla="*/ 0 h 133119"/>
                      <a:gd name="connsiteX2" fmla="*/ 52863 w 52863"/>
                      <a:gd name="connsiteY2" fmla="*/ 114069 h 133119"/>
                      <a:gd name="connsiteX3" fmla="*/ 0 w 52863"/>
                      <a:gd name="connsiteY3" fmla="*/ 133119 h 133119"/>
                      <a:gd name="connsiteX4" fmla="*/ 0 w 52863"/>
                      <a:gd name="connsiteY4" fmla="*/ 0 h 133119"/>
                      <a:gd name="connsiteX0" fmla="*/ 0 w 52863"/>
                      <a:gd name="connsiteY0" fmla="*/ 0 h 133119"/>
                      <a:gd name="connsiteX1" fmla="*/ 52862 w 52863"/>
                      <a:gd name="connsiteY1" fmla="*/ 0 h 133119"/>
                      <a:gd name="connsiteX2" fmla="*/ 52863 w 52863"/>
                      <a:gd name="connsiteY2" fmla="*/ 114069 h 133119"/>
                      <a:gd name="connsiteX3" fmla="*/ 0 w 52863"/>
                      <a:gd name="connsiteY3" fmla="*/ 133119 h 133119"/>
                      <a:gd name="connsiteX4" fmla="*/ 0 w 52863"/>
                      <a:gd name="connsiteY4" fmla="*/ 0 h 133119"/>
                      <a:gd name="connsiteX0" fmla="*/ 9525 w 52863"/>
                      <a:gd name="connsiteY0" fmla="*/ 0 h 133119"/>
                      <a:gd name="connsiteX1" fmla="*/ 52862 w 52863"/>
                      <a:gd name="connsiteY1" fmla="*/ 0 h 133119"/>
                      <a:gd name="connsiteX2" fmla="*/ 52863 w 52863"/>
                      <a:gd name="connsiteY2" fmla="*/ 114069 h 133119"/>
                      <a:gd name="connsiteX3" fmla="*/ 0 w 52863"/>
                      <a:gd name="connsiteY3" fmla="*/ 133119 h 133119"/>
                      <a:gd name="connsiteX4" fmla="*/ 9525 w 52863"/>
                      <a:gd name="connsiteY4" fmla="*/ 0 h 133119"/>
                      <a:gd name="connsiteX0" fmla="*/ 2381 w 45719"/>
                      <a:gd name="connsiteY0" fmla="*/ 0 h 123594"/>
                      <a:gd name="connsiteX1" fmla="*/ 45718 w 45719"/>
                      <a:gd name="connsiteY1" fmla="*/ 0 h 123594"/>
                      <a:gd name="connsiteX2" fmla="*/ 45719 w 45719"/>
                      <a:gd name="connsiteY2" fmla="*/ 114069 h 123594"/>
                      <a:gd name="connsiteX3" fmla="*/ 0 w 45719"/>
                      <a:gd name="connsiteY3" fmla="*/ 123594 h 123594"/>
                      <a:gd name="connsiteX4" fmla="*/ 2381 w 45719"/>
                      <a:gd name="connsiteY4" fmla="*/ 0 h 123594"/>
                      <a:gd name="connsiteX0" fmla="*/ 2381 w 45719"/>
                      <a:gd name="connsiteY0" fmla="*/ 0 h 123594"/>
                      <a:gd name="connsiteX1" fmla="*/ 45718 w 45719"/>
                      <a:gd name="connsiteY1" fmla="*/ 0 h 123594"/>
                      <a:gd name="connsiteX2" fmla="*/ 45719 w 45719"/>
                      <a:gd name="connsiteY2" fmla="*/ 118832 h 123594"/>
                      <a:gd name="connsiteX3" fmla="*/ 0 w 45719"/>
                      <a:gd name="connsiteY3" fmla="*/ 123594 h 123594"/>
                      <a:gd name="connsiteX4" fmla="*/ 2381 w 45719"/>
                      <a:gd name="connsiteY4" fmla="*/ 0 h 123594"/>
                      <a:gd name="connsiteX0" fmla="*/ 2381 w 45718"/>
                      <a:gd name="connsiteY0" fmla="*/ 0 h 123594"/>
                      <a:gd name="connsiteX1" fmla="*/ 45718 w 45718"/>
                      <a:gd name="connsiteY1" fmla="*/ 0 h 123594"/>
                      <a:gd name="connsiteX2" fmla="*/ 43337 w 45718"/>
                      <a:gd name="connsiteY2" fmla="*/ 123594 h 123594"/>
                      <a:gd name="connsiteX3" fmla="*/ 0 w 45718"/>
                      <a:gd name="connsiteY3" fmla="*/ 123594 h 123594"/>
                      <a:gd name="connsiteX4" fmla="*/ 2381 w 45718"/>
                      <a:gd name="connsiteY4" fmla="*/ 0 h 123594"/>
                      <a:gd name="connsiteX0" fmla="*/ 2381 w 43337"/>
                      <a:gd name="connsiteY0" fmla="*/ 0 h 123594"/>
                      <a:gd name="connsiteX1" fmla="*/ 40956 w 43337"/>
                      <a:gd name="connsiteY1" fmla="*/ 0 h 123594"/>
                      <a:gd name="connsiteX2" fmla="*/ 43337 w 43337"/>
                      <a:gd name="connsiteY2" fmla="*/ 123594 h 123594"/>
                      <a:gd name="connsiteX3" fmla="*/ 0 w 43337"/>
                      <a:gd name="connsiteY3" fmla="*/ 123594 h 123594"/>
                      <a:gd name="connsiteX4" fmla="*/ 2381 w 43337"/>
                      <a:gd name="connsiteY4" fmla="*/ 0 h 123594"/>
                      <a:gd name="connsiteX0" fmla="*/ 2381 w 45719"/>
                      <a:gd name="connsiteY0" fmla="*/ 0 h 123594"/>
                      <a:gd name="connsiteX1" fmla="*/ 45719 w 45719"/>
                      <a:gd name="connsiteY1" fmla="*/ 0 h 123594"/>
                      <a:gd name="connsiteX2" fmla="*/ 43337 w 45719"/>
                      <a:gd name="connsiteY2" fmla="*/ 123594 h 123594"/>
                      <a:gd name="connsiteX3" fmla="*/ 0 w 45719"/>
                      <a:gd name="connsiteY3" fmla="*/ 123594 h 123594"/>
                      <a:gd name="connsiteX4" fmla="*/ 2381 w 45719"/>
                      <a:gd name="connsiteY4" fmla="*/ 0 h 123594"/>
                      <a:gd name="connsiteX0" fmla="*/ 229 w 45948"/>
                      <a:gd name="connsiteY0" fmla="*/ 0 h 123594"/>
                      <a:gd name="connsiteX1" fmla="*/ 45948 w 45948"/>
                      <a:gd name="connsiteY1" fmla="*/ 0 h 123594"/>
                      <a:gd name="connsiteX2" fmla="*/ 43566 w 45948"/>
                      <a:gd name="connsiteY2" fmla="*/ 123594 h 123594"/>
                      <a:gd name="connsiteX3" fmla="*/ 229 w 45948"/>
                      <a:gd name="connsiteY3" fmla="*/ 123594 h 123594"/>
                      <a:gd name="connsiteX4" fmla="*/ 229 w 45948"/>
                      <a:gd name="connsiteY4" fmla="*/ 0 h 123594"/>
                      <a:gd name="connsiteX0" fmla="*/ 229 w 45948"/>
                      <a:gd name="connsiteY0" fmla="*/ 0 h 123594"/>
                      <a:gd name="connsiteX1" fmla="*/ 45948 w 45948"/>
                      <a:gd name="connsiteY1" fmla="*/ 0 h 123594"/>
                      <a:gd name="connsiteX2" fmla="*/ 45947 w 45948"/>
                      <a:gd name="connsiteY2" fmla="*/ 123594 h 123594"/>
                      <a:gd name="connsiteX3" fmla="*/ 229 w 45948"/>
                      <a:gd name="connsiteY3" fmla="*/ 123594 h 123594"/>
                      <a:gd name="connsiteX4" fmla="*/ 229 w 45948"/>
                      <a:gd name="connsiteY4" fmla="*/ 0 h 123594"/>
                      <a:gd name="connsiteX0" fmla="*/ 68 w 50573"/>
                      <a:gd name="connsiteY0" fmla="*/ 0 h 178363"/>
                      <a:gd name="connsiteX1" fmla="*/ 50573 w 50573"/>
                      <a:gd name="connsiteY1" fmla="*/ 54769 h 178363"/>
                      <a:gd name="connsiteX2" fmla="*/ 50572 w 50573"/>
                      <a:gd name="connsiteY2" fmla="*/ 178363 h 178363"/>
                      <a:gd name="connsiteX3" fmla="*/ 4854 w 50573"/>
                      <a:gd name="connsiteY3" fmla="*/ 178363 h 178363"/>
                      <a:gd name="connsiteX4" fmla="*/ 68 w 50573"/>
                      <a:gd name="connsiteY4" fmla="*/ 0 h 178363"/>
                      <a:gd name="connsiteX0" fmla="*/ 68 w 50572"/>
                      <a:gd name="connsiteY0" fmla="*/ 0 h 178363"/>
                      <a:gd name="connsiteX1" fmla="*/ 26641 w 50572"/>
                      <a:gd name="connsiteY1" fmla="*/ 4763 h 178363"/>
                      <a:gd name="connsiteX2" fmla="*/ 50572 w 50572"/>
                      <a:gd name="connsiteY2" fmla="*/ 178363 h 178363"/>
                      <a:gd name="connsiteX3" fmla="*/ 4854 w 50572"/>
                      <a:gd name="connsiteY3" fmla="*/ 178363 h 178363"/>
                      <a:gd name="connsiteX4" fmla="*/ 68 w 50572"/>
                      <a:gd name="connsiteY4" fmla="*/ 0 h 178363"/>
                      <a:gd name="connsiteX0" fmla="*/ 68 w 33821"/>
                      <a:gd name="connsiteY0" fmla="*/ 0 h 202175"/>
                      <a:gd name="connsiteX1" fmla="*/ 26641 w 33821"/>
                      <a:gd name="connsiteY1" fmla="*/ 4763 h 202175"/>
                      <a:gd name="connsiteX2" fmla="*/ 33821 w 33821"/>
                      <a:gd name="connsiteY2" fmla="*/ 202175 h 202175"/>
                      <a:gd name="connsiteX3" fmla="*/ 4854 w 33821"/>
                      <a:gd name="connsiteY3" fmla="*/ 178363 h 202175"/>
                      <a:gd name="connsiteX4" fmla="*/ 68 w 33821"/>
                      <a:gd name="connsiteY4" fmla="*/ 0 h 202175"/>
                      <a:gd name="connsiteX0" fmla="*/ 51 w 33804"/>
                      <a:gd name="connsiteY0" fmla="*/ 0 h 206938"/>
                      <a:gd name="connsiteX1" fmla="*/ 26624 w 33804"/>
                      <a:gd name="connsiteY1" fmla="*/ 4763 h 206938"/>
                      <a:gd name="connsiteX2" fmla="*/ 33804 w 33804"/>
                      <a:gd name="connsiteY2" fmla="*/ 202175 h 206938"/>
                      <a:gd name="connsiteX3" fmla="*/ 7230 w 33804"/>
                      <a:gd name="connsiteY3" fmla="*/ 206938 h 206938"/>
                      <a:gd name="connsiteX4" fmla="*/ 51 w 33804"/>
                      <a:gd name="connsiteY4" fmla="*/ 0 h 206938"/>
                      <a:gd name="connsiteX0" fmla="*/ 51 w 33804"/>
                      <a:gd name="connsiteY0" fmla="*/ 0 h 206938"/>
                      <a:gd name="connsiteX1" fmla="*/ 29017 w 33804"/>
                      <a:gd name="connsiteY1" fmla="*/ 4763 h 206938"/>
                      <a:gd name="connsiteX2" fmla="*/ 33804 w 33804"/>
                      <a:gd name="connsiteY2" fmla="*/ 202175 h 206938"/>
                      <a:gd name="connsiteX3" fmla="*/ 7230 w 33804"/>
                      <a:gd name="connsiteY3" fmla="*/ 206938 h 206938"/>
                      <a:gd name="connsiteX4" fmla="*/ 51 w 33804"/>
                      <a:gd name="connsiteY4" fmla="*/ 0 h 206938"/>
                      <a:gd name="connsiteX0" fmla="*/ 51 w 33804"/>
                      <a:gd name="connsiteY0" fmla="*/ 0 h 206938"/>
                      <a:gd name="connsiteX1" fmla="*/ 29017 w 33804"/>
                      <a:gd name="connsiteY1" fmla="*/ 4763 h 206938"/>
                      <a:gd name="connsiteX2" fmla="*/ 33804 w 33804"/>
                      <a:gd name="connsiteY2" fmla="*/ 202175 h 206938"/>
                      <a:gd name="connsiteX3" fmla="*/ 7230 w 33804"/>
                      <a:gd name="connsiteY3" fmla="*/ 206938 h 206938"/>
                      <a:gd name="connsiteX4" fmla="*/ 51 w 33804"/>
                      <a:gd name="connsiteY4" fmla="*/ 0 h 206938"/>
                      <a:gd name="connsiteX0" fmla="*/ 105 w 33858"/>
                      <a:gd name="connsiteY0" fmla="*/ 0 h 206938"/>
                      <a:gd name="connsiteX1" fmla="*/ 29071 w 33858"/>
                      <a:gd name="connsiteY1" fmla="*/ 4763 h 206938"/>
                      <a:gd name="connsiteX2" fmla="*/ 33858 w 33858"/>
                      <a:gd name="connsiteY2" fmla="*/ 202175 h 206938"/>
                      <a:gd name="connsiteX3" fmla="*/ 2498 w 33858"/>
                      <a:gd name="connsiteY3" fmla="*/ 206938 h 206938"/>
                      <a:gd name="connsiteX4" fmla="*/ 105 w 33858"/>
                      <a:gd name="connsiteY4" fmla="*/ 0 h 206938"/>
                      <a:gd name="connsiteX0" fmla="*/ 105 w 33858"/>
                      <a:gd name="connsiteY0" fmla="*/ 0 h 206938"/>
                      <a:gd name="connsiteX1" fmla="*/ 29071 w 33858"/>
                      <a:gd name="connsiteY1" fmla="*/ 4763 h 206938"/>
                      <a:gd name="connsiteX2" fmla="*/ 33858 w 33858"/>
                      <a:gd name="connsiteY2" fmla="*/ 202175 h 206938"/>
                      <a:gd name="connsiteX3" fmla="*/ 2498 w 33858"/>
                      <a:gd name="connsiteY3" fmla="*/ 206938 h 206938"/>
                      <a:gd name="connsiteX4" fmla="*/ 105 w 33858"/>
                      <a:gd name="connsiteY4" fmla="*/ 0 h 206938"/>
                      <a:gd name="connsiteX0" fmla="*/ 105 w 33858"/>
                      <a:gd name="connsiteY0" fmla="*/ 0 h 206938"/>
                      <a:gd name="connsiteX1" fmla="*/ 29071 w 33858"/>
                      <a:gd name="connsiteY1" fmla="*/ 4763 h 206938"/>
                      <a:gd name="connsiteX2" fmla="*/ 33858 w 33858"/>
                      <a:gd name="connsiteY2" fmla="*/ 202175 h 206938"/>
                      <a:gd name="connsiteX3" fmla="*/ 2498 w 33858"/>
                      <a:gd name="connsiteY3" fmla="*/ 206938 h 206938"/>
                      <a:gd name="connsiteX4" fmla="*/ 105 w 33858"/>
                      <a:gd name="connsiteY4" fmla="*/ 0 h 206938"/>
                      <a:gd name="connsiteX0" fmla="*/ 105 w 29072"/>
                      <a:gd name="connsiteY0" fmla="*/ 0 h 206938"/>
                      <a:gd name="connsiteX1" fmla="*/ 29071 w 29072"/>
                      <a:gd name="connsiteY1" fmla="*/ 4763 h 206938"/>
                      <a:gd name="connsiteX2" fmla="*/ 29072 w 29072"/>
                      <a:gd name="connsiteY2" fmla="*/ 199794 h 206938"/>
                      <a:gd name="connsiteX3" fmla="*/ 2498 w 29072"/>
                      <a:gd name="connsiteY3" fmla="*/ 206938 h 206938"/>
                      <a:gd name="connsiteX4" fmla="*/ 105 w 29072"/>
                      <a:gd name="connsiteY4" fmla="*/ 0 h 206938"/>
                      <a:gd name="connsiteX0" fmla="*/ 41 w 29008"/>
                      <a:gd name="connsiteY0" fmla="*/ 0 h 214082"/>
                      <a:gd name="connsiteX1" fmla="*/ 29007 w 29008"/>
                      <a:gd name="connsiteY1" fmla="*/ 4763 h 214082"/>
                      <a:gd name="connsiteX2" fmla="*/ 29008 w 29008"/>
                      <a:gd name="connsiteY2" fmla="*/ 199794 h 214082"/>
                      <a:gd name="connsiteX3" fmla="*/ 9614 w 29008"/>
                      <a:gd name="connsiteY3" fmla="*/ 214082 h 214082"/>
                      <a:gd name="connsiteX4" fmla="*/ 41 w 29008"/>
                      <a:gd name="connsiteY4" fmla="*/ 0 h 214082"/>
                      <a:gd name="connsiteX0" fmla="*/ 106 w 21894"/>
                      <a:gd name="connsiteY0" fmla="*/ 0 h 211701"/>
                      <a:gd name="connsiteX1" fmla="*/ 21893 w 21894"/>
                      <a:gd name="connsiteY1" fmla="*/ 2382 h 211701"/>
                      <a:gd name="connsiteX2" fmla="*/ 21894 w 21894"/>
                      <a:gd name="connsiteY2" fmla="*/ 197413 h 211701"/>
                      <a:gd name="connsiteX3" fmla="*/ 2500 w 21894"/>
                      <a:gd name="connsiteY3" fmla="*/ 211701 h 211701"/>
                      <a:gd name="connsiteX4" fmla="*/ 106 w 21894"/>
                      <a:gd name="connsiteY4" fmla="*/ 0 h 211701"/>
                      <a:gd name="connsiteX0" fmla="*/ 106 w 21894"/>
                      <a:gd name="connsiteY0" fmla="*/ 0 h 211701"/>
                      <a:gd name="connsiteX1" fmla="*/ 21893 w 21894"/>
                      <a:gd name="connsiteY1" fmla="*/ 2382 h 211701"/>
                      <a:gd name="connsiteX2" fmla="*/ 21894 w 21894"/>
                      <a:gd name="connsiteY2" fmla="*/ 204557 h 211701"/>
                      <a:gd name="connsiteX3" fmla="*/ 2500 w 21894"/>
                      <a:gd name="connsiteY3" fmla="*/ 211701 h 211701"/>
                      <a:gd name="connsiteX4" fmla="*/ 106 w 21894"/>
                      <a:gd name="connsiteY4" fmla="*/ 0 h 211701"/>
                      <a:gd name="connsiteX0" fmla="*/ 106 w 21894"/>
                      <a:gd name="connsiteY0" fmla="*/ 0 h 211701"/>
                      <a:gd name="connsiteX1" fmla="*/ 21893 w 21894"/>
                      <a:gd name="connsiteY1" fmla="*/ 7144 h 211701"/>
                      <a:gd name="connsiteX2" fmla="*/ 21894 w 21894"/>
                      <a:gd name="connsiteY2" fmla="*/ 204557 h 211701"/>
                      <a:gd name="connsiteX3" fmla="*/ 2500 w 21894"/>
                      <a:gd name="connsiteY3" fmla="*/ 211701 h 211701"/>
                      <a:gd name="connsiteX4" fmla="*/ 106 w 21894"/>
                      <a:gd name="connsiteY4" fmla="*/ 0 h 211701"/>
                      <a:gd name="connsiteX0" fmla="*/ 106 w 24287"/>
                      <a:gd name="connsiteY0" fmla="*/ 0 h 211701"/>
                      <a:gd name="connsiteX1" fmla="*/ 24287 w 24287"/>
                      <a:gd name="connsiteY1" fmla="*/ 4762 h 211701"/>
                      <a:gd name="connsiteX2" fmla="*/ 21894 w 24287"/>
                      <a:gd name="connsiteY2" fmla="*/ 204557 h 211701"/>
                      <a:gd name="connsiteX3" fmla="*/ 2500 w 24287"/>
                      <a:gd name="connsiteY3" fmla="*/ 211701 h 211701"/>
                      <a:gd name="connsiteX4" fmla="*/ 106 w 24287"/>
                      <a:gd name="connsiteY4" fmla="*/ 0 h 211701"/>
                      <a:gd name="connsiteX0" fmla="*/ 106 w 24287"/>
                      <a:gd name="connsiteY0" fmla="*/ 0 h 211701"/>
                      <a:gd name="connsiteX1" fmla="*/ 24287 w 24287"/>
                      <a:gd name="connsiteY1" fmla="*/ 4762 h 211701"/>
                      <a:gd name="connsiteX2" fmla="*/ 21894 w 24287"/>
                      <a:gd name="connsiteY2" fmla="*/ 204557 h 211701"/>
                      <a:gd name="connsiteX3" fmla="*/ 2500 w 24287"/>
                      <a:gd name="connsiteY3" fmla="*/ 211701 h 211701"/>
                      <a:gd name="connsiteX4" fmla="*/ 106 w 24287"/>
                      <a:gd name="connsiteY4" fmla="*/ 0 h 211701"/>
                      <a:gd name="connsiteX0" fmla="*/ 211 w 24392"/>
                      <a:gd name="connsiteY0" fmla="*/ 0 h 211701"/>
                      <a:gd name="connsiteX1" fmla="*/ 24392 w 24392"/>
                      <a:gd name="connsiteY1" fmla="*/ 4762 h 211701"/>
                      <a:gd name="connsiteX2" fmla="*/ 21999 w 24392"/>
                      <a:gd name="connsiteY2" fmla="*/ 204557 h 211701"/>
                      <a:gd name="connsiteX3" fmla="*/ 2605 w 24392"/>
                      <a:gd name="connsiteY3" fmla="*/ 211701 h 211701"/>
                      <a:gd name="connsiteX4" fmla="*/ 211 w 24392"/>
                      <a:gd name="connsiteY4" fmla="*/ 0 h 211701"/>
                      <a:gd name="connsiteX0" fmla="*/ 211 w 26786"/>
                      <a:gd name="connsiteY0" fmla="*/ 0 h 211701"/>
                      <a:gd name="connsiteX1" fmla="*/ 24392 w 26786"/>
                      <a:gd name="connsiteY1" fmla="*/ 4762 h 211701"/>
                      <a:gd name="connsiteX2" fmla="*/ 26786 w 26786"/>
                      <a:gd name="connsiteY2" fmla="*/ 199795 h 211701"/>
                      <a:gd name="connsiteX3" fmla="*/ 2605 w 26786"/>
                      <a:gd name="connsiteY3" fmla="*/ 211701 h 211701"/>
                      <a:gd name="connsiteX4" fmla="*/ 211 w 26786"/>
                      <a:gd name="connsiteY4" fmla="*/ 0 h 2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86" h="211701">
                        <a:moveTo>
                          <a:pt x="211" y="0"/>
                        </a:moveTo>
                        <a:lnTo>
                          <a:pt x="24392" y="4762"/>
                        </a:lnTo>
                        <a:cubicBezTo>
                          <a:pt x="24392" y="59454"/>
                          <a:pt x="26786" y="137960"/>
                          <a:pt x="26786" y="199795"/>
                        </a:cubicBezTo>
                        <a:lnTo>
                          <a:pt x="2605" y="211701"/>
                        </a:lnTo>
                        <a:cubicBezTo>
                          <a:pt x="1006" y="89541"/>
                          <a:pt x="-583" y="41198"/>
                          <a:pt x="211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FF">
                          <a:tint val="66000"/>
                          <a:satMod val="160000"/>
                        </a:srgbClr>
                      </a:gs>
                      <a:gs pos="50000">
                        <a:srgbClr val="3399FF">
                          <a:tint val="44500"/>
                          <a:satMod val="160000"/>
                        </a:srgbClr>
                      </a:gs>
                      <a:gs pos="100000">
                        <a:srgbClr val="3399FF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</p:grpSp>
        </p:grpSp>
        <p:grpSp>
          <p:nvGrpSpPr>
            <p:cNvPr id="255" name="グループ化 254">
              <a:extLst>
                <a:ext uri="{FF2B5EF4-FFF2-40B4-BE49-F238E27FC236}">
                  <a16:creationId xmlns:a16="http://schemas.microsoft.com/office/drawing/2014/main" id="{1A2B95AB-C55B-4A18-8ED0-13A102E2E183}"/>
                </a:ext>
              </a:extLst>
            </p:cNvPr>
            <p:cNvGrpSpPr/>
            <p:nvPr/>
          </p:nvGrpSpPr>
          <p:grpSpPr>
            <a:xfrm>
              <a:off x="314482" y="911115"/>
              <a:ext cx="5287316" cy="5091577"/>
              <a:chOff x="314482" y="911115"/>
              <a:chExt cx="5287316" cy="5091577"/>
            </a:xfrm>
          </p:grpSpPr>
          <p:grpSp>
            <p:nvGrpSpPr>
              <p:cNvPr id="256" name="グループ化 255">
                <a:extLst>
                  <a:ext uri="{FF2B5EF4-FFF2-40B4-BE49-F238E27FC236}">
                    <a16:creationId xmlns:a16="http://schemas.microsoft.com/office/drawing/2014/main" id="{1CABA1F1-5FC1-4B75-B921-8D6D19FA46F4}"/>
                  </a:ext>
                </a:extLst>
              </p:cNvPr>
              <p:cNvGrpSpPr/>
              <p:nvPr/>
            </p:nvGrpSpPr>
            <p:grpSpPr>
              <a:xfrm>
                <a:off x="314484" y="5524225"/>
                <a:ext cx="5012769" cy="478467"/>
                <a:chOff x="314484" y="5457340"/>
                <a:chExt cx="5012769" cy="478467"/>
              </a:xfrm>
            </p:grpSpPr>
            <p:sp>
              <p:nvSpPr>
                <p:cNvPr id="274" name="正方形/長方形 273">
                  <a:extLst>
                    <a:ext uri="{FF2B5EF4-FFF2-40B4-BE49-F238E27FC236}">
                      <a16:creationId xmlns:a16="http://schemas.microsoft.com/office/drawing/2014/main" id="{B5F0DA40-363C-469E-BBA1-E541DE5FD6EB}"/>
                    </a:ext>
                  </a:extLst>
                </p:cNvPr>
                <p:cNvSpPr/>
                <p:nvPr/>
              </p:nvSpPr>
              <p:spPr>
                <a:xfrm>
                  <a:off x="314484" y="5478249"/>
                  <a:ext cx="883887" cy="35445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scene3d>
                  <a:camera prst="orthographicFront"/>
                  <a:lightRig rig="threePt" dir="t"/>
                </a:scene3d>
                <a:sp3d contourW="12700">
                  <a:bevelT prst="angle"/>
                  <a:bevelB prst="slope"/>
                  <a:contourClr>
                    <a:srgbClr val="3399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r>
                    <a:rPr lang="ja-JP" altLang="en-US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注意事項</a:t>
                  </a:r>
                  <a:endParaRPr kumimoji="1" lang="en-US" altLang="ja-JP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sp>
              <p:nvSpPr>
                <p:cNvPr id="275" name="正方形/長方形 274">
                  <a:extLst>
                    <a:ext uri="{FF2B5EF4-FFF2-40B4-BE49-F238E27FC236}">
                      <a16:creationId xmlns:a16="http://schemas.microsoft.com/office/drawing/2014/main" id="{32F8848D-2467-4303-8899-23837C7B2CC0}"/>
                    </a:ext>
                  </a:extLst>
                </p:cNvPr>
                <p:cNvSpPr/>
                <p:nvPr/>
              </p:nvSpPr>
              <p:spPr>
                <a:xfrm>
                  <a:off x="1224923" y="5457340"/>
                  <a:ext cx="4102330" cy="47846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決定優先とさせて頂きます。</a:t>
                  </a:r>
                  <a:endParaRPr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  <a:p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他の割引との併用不可。</a:t>
                  </a:r>
                  <a:endParaRPr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  <a:p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その他のプランにつきましては、お問い合わせください。</a:t>
                  </a:r>
                  <a:endParaRPr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</p:txBody>
            </p:sp>
          </p:grpSp>
          <p:grpSp>
            <p:nvGrpSpPr>
              <p:cNvPr id="257" name="グループ化 256">
                <a:extLst>
                  <a:ext uri="{FF2B5EF4-FFF2-40B4-BE49-F238E27FC236}">
                    <a16:creationId xmlns:a16="http://schemas.microsoft.com/office/drawing/2014/main" id="{8C634366-2B60-4092-85D9-E74099DC502B}"/>
                  </a:ext>
                </a:extLst>
              </p:cNvPr>
              <p:cNvGrpSpPr/>
              <p:nvPr/>
            </p:nvGrpSpPr>
            <p:grpSpPr>
              <a:xfrm>
                <a:off x="314484" y="911115"/>
                <a:ext cx="4780138" cy="614727"/>
                <a:chOff x="314484" y="844230"/>
                <a:chExt cx="4780138" cy="614727"/>
              </a:xfrm>
            </p:grpSpPr>
            <p:sp>
              <p:nvSpPr>
                <p:cNvPr id="272" name="正方形/長方形 271">
                  <a:extLst>
                    <a:ext uri="{FF2B5EF4-FFF2-40B4-BE49-F238E27FC236}">
                      <a16:creationId xmlns:a16="http://schemas.microsoft.com/office/drawing/2014/main" id="{6FC2CCF2-227C-49F6-88FF-8730DBCB1D5D}"/>
                    </a:ext>
                  </a:extLst>
                </p:cNvPr>
                <p:cNvSpPr/>
                <p:nvPr/>
              </p:nvSpPr>
              <p:spPr>
                <a:xfrm>
                  <a:off x="314484" y="974363"/>
                  <a:ext cx="883887" cy="35445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scene3d>
                  <a:camera prst="orthographicFront"/>
                  <a:lightRig rig="threePt" dir="t"/>
                </a:scene3d>
                <a:sp3d contourW="12700">
                  <a:bevelT prst="angle"/>
                  <a:bevelB prst="slope"/>
                  <a:contourClr>
                    <a:srgbClr val="3399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r>
                    <a:rPr lang="ja-JP" altLang="en-US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実施期間</a:t>
                  </a:r>
                  <a:endParaRPr kumimoji="1" lang="en-US" altLang="ja-JP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sp>
              <p:nvSpPr>
                <p:cNvPr id="273" name="正方形/長方形 272">
                  <a:extLst>
                    <a:ext uri="{FF2B5EF4-FFF2-40B4-BE49-F238E27FC236}">
                      <a16:creationId xmlns:a16="http://schemas.microsoft.com/office/drawing/2014/main" id="{65DB5FFC-CB77-4D91-A9BD-C74F3213AE4D}"/>
                    </a:ext>
                  </a:extLst>
                </p:cNvPr>
                <p:cNvSpPr/>
                <p:nvPr/>
              </p:nvSpPr>
              <p:spPr>
                <a:xfrm>
                  <a:off x="1240906" y="844230"/>
                  <a:ext cx="3853716" cy="61472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ja-JP" altLang="en-US" sz="9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２０２０年</a:t>
                  </a:r>
                  <a:r>
                    <a:rPr kumimoji="1" lang="ja-JP" altLang="en-US" sz="1400" b="1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５月１</a:t>
                  </a:r>
                  <a:r>
                    <a:rPr lang="ja-JP" altLang="en-US" sz="1400" b="1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８</a:t>
                  </a:r>
                  <a:r>
                    <a:rPr kumimoji="1" lang="ja-JP" altLang="en-US" sz="1400" b="1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日（月）</a:t>
                  </a:r>
                  <a:endParaRPr kumimoji="1" lang="en-US" altLang="ja-JP" sz="1400" b="1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  <a:p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　　　</a:t>
                  </a:r>
                  <a:r>
                    <a:rPr kumimoji="1"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～ </a:t>
                  </a:r>
                  <a:r>
                    <a:rPr kumimoji="1" lang="ja-JP" altLang="en-US" sz="9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２０</a:t>
                  </a:r>
                  <a:r>
                    <a:rPr lang="ja-JP" altLang="en-US" sz="9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２０</a:t>
                  </a:r>
                  <a:r>
                    <a:rPr kumimoji="1" lang="ja-JP" altLang="en-US" sz="9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年</a:t>
                  </a:r>
                  <a:r>
                    <a:rPr kumimoji="1" lang="ja-JP" altLang="en-US" sz="1400" b="1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９</a:t>
                  </a:r>
                  <a:r>
                    <a:rPr lang="ja-JP" altLang="en-US" sz="1400" b="1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月２８日</a:t>
                  </a:r>
                  <a:r>
                    <a:rPr kumimoji="1" lang="ja-JP" altLang="en-US" sz="1400" b="1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（月） </a:t>
                  </a:r>
                  <a:r>
                    <a:rPr kumimoji="1"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掲出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開始</a:t>
                  </a:r>
                  <a:r>
                    <a:rPr kumimoji="1"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分</a:t>
                  </a:r>
                  <a:endParaRPr kumimoji="1" lang="en-US" altLang="ja-JP" sz="12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</p:txBody>
            </p:sp>
          </p:grpSp>
          <p:grpSp>
            <p:nvGrpSpPr>
              <p:cNvPr id="258" name="グループ化 257">
                <a:extLst>
                  <a:ext uri="{FF2B5EF4-FFF2-40B4-BE49-F238E27FC236}">
                    <a16:creationId xmlns:a16="http://schemas.microsoft.com/office/drawing/2014/main" id="{096D9C83-2E5C-409A-B1BF-375E33D65588}"/>
                  </a:ext>
                </a:extLst>
              </p:cNvPr>
              <p:cNvGrpSpPr/>
              <p:nvPr/>
            </p:nvGrpSpPr>
            <p:grpSpPr>
              <a:xfrm>
                <a:off x="314482" y="1967325"/>
                <a:ext cx="5207410" cy="560018"/>
                <a:chOff x="314482" y="1900440"/>
                <a:chExt cx="5207410" cy="560018"/>
              </a:xfrm>
            </p:grpSpPr>
            <p:sp>
              <p:nvSpPr>
                <p:cNvPr id="270" name="正方形/長方形 269">
                  <a:extLst>
                    <a:ext uri="{FF2B5EF4-FFF2-40B4-BE49-F238E27FC236}">
                      <a16:creationId xmlns:a16="http://schemas.microsoft.com/office/drawing/2014/main" id="{A42B671F-F98A-459A-AA73-122662E89284}"/>
                    </a:ext>
                  </a:extLst>
                </p:cNvPr>
                <p:cNvSpPr/>
                <p:nvPr/>
              </p:nvSpPr>
              <p:spPr>
                <a:xfrm>
                  <a:off x="314482" y="2039401"/>
                  <a:ext cx="883887" cy="35445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scene3d>
                  <a:camera prst="orthographicFront"/>
                  <a:lightRig rig="threePt" dir="t"/>
                </a:scene3d>
                <a:sp3d contourW="12700">
                  <a:bevelT prst="angle"/>
                  <a:bevelB prst="slope"/>
                  <a:contourClr>
                    <a:srgbClr val="3399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r>
                    <a:rPr lang="ja-JP" altLang="en-US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実施内容</a:t>
                  </a:r>
                  <a:endParaRPr kumimoji="1" lang="en-US" altLang="ja-JP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sp>
              <p:nvSpPr>
                <p:cNvPr id="271" name="正方形/長方形 270">
                  <a:extLst>
                    <a:ext uri="{FF2B5EF4-FFF2-40B4-BE49-F238E27FC236}">
                      <a16:creationId xmlns:a16="http://schemas.microsoft.com/office/drawing/2014/main" id="{A63DBC39-29C0-4097-B1E5-7F51E6C7AE36}"/>
                    </a:ext>
                  </a:extLst>
                </p:cNvPr>
                <p:cNvSpPr/>
                <p:nvPr/>
              </p:nvSpPr>
              <p:spPr>
                <a:xfrm>
                  <a:off x="1263238" y="1900440"/>
                  <a:ext cx="4258654" cy="56001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上記期間中、上野ステーションビジョンの掲出料金を</a:t>
                  </a:r>
                  <a:endParaRPr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  <a:p>
                  <a:r>
                    <a:rPr lang="ja-JP" altLang="en-US" sz="1100" b="1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５０％</a:t>
                  </a:r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割り引き</a:t>
                  </a:r>
                  <a:r>
                    <a:rPr kumimoji="1"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致します。</a:t>
                  </a:r>
                  <a:endParaRPr kumimoji="1"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</p:txBody>
            </p:sp>
          </p:grpSp>
          <p:grpSp>
            <p:nvGrpSpPr>
              <p:cNvPr id="259" name="グループ化 258">
                <a:extLst>
                  <a:ext uri="{FF2B5EF4-FFF2-40B4-BE49-F238E27FC236}">
                    <a16:creationId xmlns:a16="http://schemas.microsoft.com/office/drawing/2014/main" id="{5810D000-E241-43CB-BB72-6A06E02AF91F}"/>
                  </a:ext>
                </a:extLst>
              </p:cNvPr>
              <p:cNvGrpSpPr/>
              <p:nvPr/>
            </p:nvGrpSpPr>
            <p:grpSpPr>
              <a:xfrm>
                <a:off x="314483" y="3981779"/>
                <a:ext cx="4780451" cy="1107996"/>
                <a:chOff x="314483" y="3852670"/>
                <a:chExt cx="4780451" cy="1107996"/>
              </a:xfrm>
            </p:grpSpPr>
            <p:sp>
              <p:nvSpPr>
                <p:cNvPr id="268" name="テキスト ボックス 267">
                  <a:extLst>
                    <a:ext uri="{FF2B5EF4-FFF2-40B4-BE49-F238E27FC236}">
                      <a16:creationId xmlns:a16="http://schemas.microsoft.com/office/drawing/2014/main" id="{3891F317-85F6-456D-8B0E-32383683D19F}"/>
                    </a:ext>
                  </a:extLst>
                </p:cNvPr>
                <p:cNvSpPr txBox="1"/>
                <p:nvPr/>
              </p:nvSpPr>
              <p:spPr>
                <a:xfrm>
                  <a:off x="1247850" y="3852670"/>
                  <a:ext cx="3847084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ja-JP" altLang="en-US" sz="1100" dirty="0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京成上野駅</a:t>
                  </a:r>
                  <a:r>
                    <a:rPr kumimoji="1" lang="ja-JP" altLang="en-US" sz="1100" dirty="0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　コンコース階</a:t>
                  </a:r>
                  <a:r>
                    <a:rPr lang="en-US" altLang="ja-JP" sz="1100" dirty="0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 </a:t>
                  </a:r>
                  <a:r>
                    <a:rPr lang="ja-JP" altLang="en-US" sz="1100" dirty="0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６５インチ液晶ディスプレイ</a:t>
                  </a:r>
                  <a:endParaRPr lang="en-US" altLang="ja-JP" sz="1100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  <a:p>
                  <a:r>
                    <a:rPr kumimoji="1" lang="ja-JP" altLang="en-US" sz="1100" dirty="0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２４面</a:t>
                  </a:r>
                  <a:r>
                    <a:rPr lang="ja-JP" altLang="en-US" sz="1100" dirty="0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（</a:t>
                  </a:r>
                  <a:r>
                    <a:rPr lang="en-US" altLang="ja-JP" sz="1100" dirty="0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1,865×1,050㎜</a:t>
                  </a:r>
                  <a:r>
                    <a:rPr lang="ja-JP" altLang="en-US" sz="1100" dirty="0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）</a:t>
                  </a:r>
                  <a:endParaRPr lang="en-US" altLang="ja-JP" sz="1100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  <a:p>
                  <a:r>
                    <a:rPr lang="ja-JP" altLang="en-US" sz="1100" dirty="0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画面解像度：</a:t>
                  </a:r>
                  <a:r>
                    <a:rPr lang="en-US" altLang="ja-JP" sz="1100" dirty="0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1,920×1,080</a:t>
                  </a:r>
                  <a:r>
                    <a:rPr lang="ja-JP" altLang="en-US" sz="1100" dirty="0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ピクセル</a:t>
                  </a:r>
                  <a:endParaRPr lang="en-US" altLang="ja-JP" sz="1100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  <a:p>
                  <a:r>
                    <a:rPr lang="ja-JP" altLang="en-US" sz="1100" dirty="0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露出時間：</a:t>
                  </a:r>
                  <a:r>
                    <a:rPr lang="en-US" altLang="ja-JP" sz="1100" dirty="0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5</a:t>
                  </a:r>
                  <a:r>
                    <a:rPr lang="ja-JP" altLang="en-US" sz="1100" dirty="0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：</a:t>
                  </a:r>
                  <a:r>
                    <a:rPr lang="en-US" altLang="ja-JP" sz="1100" dirty="0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00</a:t>
                  </a:r>
                  <a:r>
                    <a:rPr lang="ja-JP" altLang="en-US" sz="1100" dirty="0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～</a:t>
                  </a:r>
                  <a:r>
                    <a:rPr lang="en-US" altLang="ja-JP" sz="1100" dirty="0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24</a:t>
                  </a:r>
                  <a:r>
                    <a:rPr lang="ja-JP" altLang="en-US" sz="1100" dirty="0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：</a:t>
                  </a:r>
                  <a:r>
                    <a:rPr lang="en-US" altLang="ja-JP" sz="1100" dirty="0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00</a:t>
                  </a:r>
                  <a:r>
                    <a:rPr lang="ja-JP" altLang="en-US" sz="1100" dirty="0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　１９時間</a:t>
                  </a:r>
                  <a:endParaRPr lang="en-US" altLang="ja-JP" sz="1100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  <a:p>
                  <a:r>
                    <a:rPr kumimoji="1" lang="ja-JP" altLang="en-US" sz="1100" dirty="0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販売方法：ロール販売　１ロール６分（３６０秒）</a:t>
                  </a:r>
                  <a:endParaRPr kumimoji="1" lang="en-US" altLang="ja-JP" sz="1100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  <a:p>
                  <a:r>
                    <a:rPr lang="ja-JP" altLang="en-US" sz="1100" dirty="0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販売秒数：</a:t>
                  </a:r>
                  <a:r>
                    <a:rPr lang="en-US" altLang="ja-JP" sz="1100" dirty="0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15</a:t>
                  </a:r>
                  <a:r>
                    <a:rPr lang="ja-JP" altLang="en-US" sz="1100" dirty="0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秒 全</a:t>
                  </a:r>
                  <a:r>
                    <a:rPr lang="en-US" altLang="ja-JP" sz="1100" dirty="0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24</a:t>
                  </a:r>
                  <a:r>
                    <a:rPr lang="ja-JP" altLang="en-US" sz="1100" dirty="0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枠 </a:t>
                  </a:r>
                  <a:r>
                    <a:rPr lang="en-US" altLang="ja-JP" sz="800" dirty="0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※</a:t>
                  </a:r>
                  <a:r>
                    <a:rPr lang="ja-JP" altLang="en-US" sz="800" dirty="0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業務使用あり。</a:t>
                  </a:r>
                </a:p>
              </p:txBody>
            </p:sp>
            <p:sp>
              <p:nvSpPr>
                <p:cNvPr id="269" name="正方形/長方形 268">
                  <a:extLst>
                    <a:ext uri="{FF2B5EF4-FFF2-40B4-BE49-F238E27FC236}">
                      <a16:creationId xmlns:a16="http://schemas.microsoft.com/office/drawing/2014/main" id="{AF6DA658-3E00-40F4-A017-5A6CF3765D90}"/>
                    </a:ext>
                  </a:extLst>
                </p:cNvPr>
                <p:cNvSpPr/>
                <p:nvPr/>
              </p:nvSpPr>
              <p:spPr>
                <a:xfrm>
                  <a:off x="314483" y="3954676"/>
                  <a:ext cx="883887" cy="35445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scene3d>
                  <a:camera prst="orthographicFront"/>
                  <a:lightRig rig="threePt" dir="t"/>
                </a:scene3d>
                <a:sp3d contourW="12700">
                  <a:bevelT prst="angle"/>
                  <a:bevelB prst="slope"/>
                  <a:contourClr>
                    <a:srgbClr val="3399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r>
                    <a:rPr kumimoji="1" lang="ja-JP" altLang="en-US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媒体概要</a:t>
                  </a:r>
                  <a:endParaRPr kumimoji="1" lang="en-US" altLang="ja-JP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260" name="グループ化 259">
                <a:extLst>
                  <a:ext uri="{FF2B5EF4-FFF2-40B4-BE49-F238E27FC236}">
                    <a16:creationId xmlns:a16="http://schemas.microsoft.com/office/drawing/2014/main" id="{61379F74-9309-4FA1-8830-09FEAD0F0311}"/>
                  </a:ext>
                </a:extLst>
              </p:cNvPr>
              <p:cNvGrpSpPr/>
              <p:nvPr/>
            </p:nvGrpSpPr>
            <p:grpSpPr>
              <a:xfrm>
                <a:off x="314482" y="2823599"/>
                <a:ext cx="5287316" cy="1084540"/>
                <a:chOff x="314482" y="2823599"/>
                <a:chExt cx="5287316" cy="1084540"/>
              </a:xfrm>
            </p:grpSpPr>
            <p:sp>
              <p:nvSpPr>
                <p:cNvPr id="261" name="正方形/長方形 260">
                  <a:extLst>
                    <a:ext uri="{FF2B5EF4-FFF2-40B4-BE49-F238E27FC236}">
                      <a16:creationId xmlns:a16="http://schemas.microsoft.com/office/drawing/2014/main" id="{3079E860-BD49-4EBA-B8A5-B8C9B86BFC61}"/>
                    </a:ext>
                  </a:extLst>
                </p:cNvPr>
                <p:cNvSpPr/>
                <p:nvPr/>
              </p:nvSpPr>
              <p:spPr>
                <a:xfrm>
                  <a:off x="314482" y="3059876"/>
                  <a:ext cx="883887" cy="35445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scene3d>
                  <a:camera prst="orthographicFront"/>
                  <a:lightRig rig="threePt" dir="t"/>
                </a:scene3d>
                <a:sp3d contourW="12700">
                  <a:bevelT prst="angle"/>
                  <a:bevelB prst="slope"/>
                  <a:contourClr>
                    <a:srgbClr val="3399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r>
                    <a:rPr kumimoji="1" lang="ja-JP" altLang="en-US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掲出料金</a:t>
                  </a:r>
                  <a:endParaRPr kumimoji="1" lang="en-US" altLang="ja-JP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sp>
              <p:nvSpPr>
                <p:cNvPr id="262" name="正方形/長方形 261">
                  <a:extLst>
                    <a:ext uri="{FF2B5EF4-FFF2-40B4-BE49-F238E27FC236}">
                      <a16:creationId xmlns:a16="http://schemas.microsoft.com/office/drawing/2014/main" id="{A8E300C0-2113-4E67-B787-6DE329D22D2C}"/>
                    </a:ext>
                  </a:extLst>
                </p:cNvPr>
                <p:cNvSpPr/>
                <p:nvPr/>
              </p:nvSpPr>
              <p:spPr>
                <a:xfrm>
                  <a:off x="1343144" y="2968964"/>
                  <a:ext cx="4258654" cy="6520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◎１週間　１枠（</a:t>
                  </a:r>
                  <a:r>
                    <a:rPr lang="en-US" altLang="ja-JP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15</a:t>
                  </a:r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秒）　１００，０００円</a:t>
                  </a:r>
                  <a:endParaRPr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  <a:p>
                  <a:endParaRPr lang="en-US" altLang="ja-JP" sz="5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  <a:p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⇒　</a:t>
                  </a:r>
                  <a:r>
                    <a:rPr lang="ja-JP" altLang="en-US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　</a:t>
                  </a:r>
                  <a:r>
                    <a:rPr lang="ja-JP" altLang="en-US" b="1" i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HGP創英角ｺﾞｼｯｸUB" panose="020B0900000000000000" pitchFamily="50" charset="-128"/>
                      <a:ea typeface="HGP創英角ｺﾞｼｯｸUB" panose="020B0900000000000000" pitchFamily="50" charset="-128"/>
                    </a:rPr>
                    <a:t>５０，０００</a:t>
                  </a:r>
                  <a:r>
                    <a:rPr lang="ja-JP" altLang="en-US" sz="1100" b="1" i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円</a:t>
                  </a:r>
                  <a:r>
                    <a:rPr lang="ja-JP" altLang="en-US" sz="1100" i="1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（税別）</a:t>
                  </a:r>
                  <a:endParaRPr lang="en-US" altLang="ja-JP" sz="1100" i="1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</p:txBody>
            </p:sp>
            <p:grpSp>
              <p:nvGrpSpPr>
                <p:cNvPr id="263" name="グループ化 262">
                  <a:extLst>
                    <a:ext uri="{FF2B5EF4-FFF2-40B4-BE49-F238E27FC236}">
                      <a16:creationId xmlns:a16="http://schemas.microsoft.com/office/drawing/2014/main" id="{2B77183F-7473-4444-BF65-DE26FE7DAF03}"/>
                    </a:ext>
                  </a:extLst>
                </p:cNvPr>
                <p:cNvGrpSpPr/>
                <p:nvPr/>
              </p:nvGrpSpPr>
              <p:grpSpPr>
                <a:xfrm>
                  <a:off x="3910093" y="2823599"/>
                  <a:ext cx="1402088" cy="1084540"/>
                  <a:chOff x="4040539" y="3452349"/>
                  <a:chExt cx="1402088" cy="1084540"/>
                </a:xfrm>
              </p:grpSpPr>
              <p:sp>
                <p:nvSpPr>
                  <p:cNvPr id="264" name="星 32 89">
                    <a:extLst>
                      <a:ext uri="{FF2B5EF4-FFF2-40B4-BE49-F238E27FC236}">
                        <a16:creationId xmlns:a16="http://schemas.microsoft.com/office/drawing/2014/main" id="{EFC16E13-328B-4C3C-A708-5ACF1D1030A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40539" y="3452349"/>
                    <a:ext cx="1057368" cy="1084540"/>
                  </a:xfrm>
                  <a:prstGeom prst="star32">
                    <a:avLst/>
                  </a:prstGeom>
                  <a:solidFill>
                    <a:srgbClr val="FFFF00"/>
                  </a:soli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kumimoji="1" lang="en-US" altLang="ja-JP" sz="160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65" name="正方形/長方形 264">
                    <a:extLst>
                      <a:ext uri="{FF2B5EF4-FFF2-40B4-BE49-F238E27FC236}">
                        <a16:creationId xmlns:a16="http://schemas.microsoft.com/office/drawing/2014/main" id="{0FCFDFFD-7EE3-4BE7-AE93-1E4B49326A20}"/>
                      </a:ext>
                    </a:extLst>
                  </p:cNvPr>
                  <p:cNvSpPr/>
                  <p:nvPr/>
                </p:nvSpPr>
                <p:spPr bwMode="auto">
                  <a:xfrm rot="21587674">
                    <a:off x="4082183" y="3593265"/>
                    <a:ext cx="969535" cy="78266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scene3d>
                      <a:camera prst="perspectiveFront"/>
                      <a:lightRig rig="threePt" dir="t"/>
                    </a:scene3d>
                    <a:sp3d extrusionH="57150">
                      <a:bevelT w="38100" h="38100" prst="angle"/>
                    </a:sp3d>
                  </a:bodyPr>
                  <a:lstStyle/>
                  <a:p>
                    <a:pPr algn="ctr">
                      <a:defRPr/>
                    </a:pPr>
                    <a:r>
                      <a:rPr lang="en-US" altLang="ja-JP" sz="4800" b="1" dirty="0">
                        <a:ln>
                          <a:solidFill>
                            <a:srgbClr val="000000"/>
                          </a:solidFill>
                        </a:ln>
                        <a:solidFill>
                          <a:srgbClr val="FF0066"/>
                        </a:solidFill>
                        <a:effectLst>
                          <a:glow rad="635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</a:rPr>
                      <a:t>5</a:t>
                    </a:r>
                    <a:r>
                      <a:rPr kumimoji="1" lang="en-US" altLang="ja-JP" sz="4800" b="1" dirty="0">
                        <a:ln>
                          <a:solidFill>
                            <a:srgbClr val="000000"/>
                          </a:solidFill>
                        </a:ln>
                        <a:solidFill>
                          <a:srgbClr val="FF0066"/>
                        </a:solidFill>
                        <a:effectLst>
                          <a:glow rad="635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</a:rPr>
                      <a:t>0</a:t>
                    </a:r>
                    <a:endParaRPr kumimoji="1" lang="ja-JP" altLang="en-US" sz="5400" b="1" dirty="0">
                      <a:ln>
                        <a:solidFill>
                          <a:srgbClr val="000000"/>
                        </a:solidFill>
                      </a:ln>
                      <a:solidFill>
                        <a:srgbClr val="FF0066"/>
                      </a:solidFill>
                      <a:effectLst>
                        <a:glow rad="63500">
                          <a:schemeClr val="accent2">
                            <a:satMod val="175000"/>
                            <a:alpha val="40000"/>
                          </a:schemeClr>
                        </a:glow>
                      </a:effectLst>
                    </a:endParaRPr>
                  </a:p>
                </p:txBody>
              </p:sp>
              <p:sp>
                <p:nvSpPr>
                  <p:cNvPr id="266" name="正方形/長方形 265">
                    <a:extLst>
                      <a:ext uri="{FF2B5EF4-FFF2-40B4-BE49-F238E27FC236}">
                        <a16:creationId xmlns:a16="http://schemas.microsoft.com/office/drawing/2014/main" id="{26597204-B485-4B1A-86FE-FE31628147EA}"/>
                      </a:ext>
                    </a:extLst>
                  </p:cNvPr>
                  <p:cNvSpPr/>
                  <p:nvPr/>
                </p:nvSpPr>
                <p:spPr bwMode="auto">
                  <a:xfrm rot="21587674">
                    <a:off x="4896033" y="3896625"/>
                    <a:ext cx="441868" cy="2929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scene3d>
                      <a:camera prst="perspectiveFront"/>
                      <a:lightRig rig="threePt" dir="t"/>
                    </a:scene3d>
                    <a:sp3d extrusionH="57150">
                      <a:bevelT w="38100" h="38100" prst="angle"/>
                    </a:sp3d>
                  </a:bodyPr>
                  <a:lstStyle/>
                  <a:p>
                    <a:pPr algn="ctr">
                      <a:defRPr/>
                    </a:pPr>
                    <a:r>
                      <a:rPr kumimoji="1" lang="ja-JP" altLang="en-US" b="1" dirty="0">
                        <a:solidFill>
                          <a:srgbClr val="FF0066"/>
                        </a:solidFill>
                        <a:effectLst>
                          <a:glow rad="635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</a:rPr>
                      <a:t>％</a:t>
                    </a:r>
                  </a:p>
                </p:txBody>
              </p:sp>
              <p:sp>
                <p:nvSpPr>
                  <p:cNvPr id="267" name="正方形/長方形 266">
                    <a:extLst>
                      <a:ext uri="{FF2B5EF4-FFF2-40B4-BE49-F238E27FC236}">
                        <a16:creationId xmlns:a16="http://schemas.microsoft.com/office/drawing/2014/main" id="{B6A1CB60-2C84-40B3-A1B5-8D7296A66962}"/>
                      </a:ext>
                    </a:extLst>
                  </p:cNvPr>
                  <p:cNvSpPr/>
                  <p:nvPr/>
                </p:nvSpPr>
                <p:spPr bwMode="auto">
                  <a:xfrm rot="21587674">
                    <a:off x="4820333" y="4131583"/>
                    <a:ext cx="622294" cy="25827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scene3d>
                      <a:camera prst="perspectiveFront"/>
                      <a:lightRig rig="threePt" dir="t"/>
                    </a:scene3d>
                    <a:sp3d extrusionH="57150">
                      <a:bevelT w="38100" h="38100" prst="angle"/>
                    </a:sp3d>
                  </a:bodyPr>
                  <a:lstStyle/>
                  <a:p>
                    <a:pPr algn="ctr">
                      <a:defRPr/>
                    </a:pPr>
                    <a:r>
                      <a:rPr kumimoji="1" lang="en-US" altLang="ja-JP" b="1" dirty="0">
                        <a:solidFill>
                          <a:srgbClr val="FF0066"/>
                        </a:solidFill>
                        <a:effectLst>
                          <a:glow rad="101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</a:rPr>
                      <a:t>OFF</a:t>
                    </a:r>
                    <a:endParaRPr kumimoji="1" lang="ja-JP" altLang="en-US" b="1" dirty="0">
                      <a:solidFill>
                        <a:srgbClr val="FF0066"/>
                      </a:solidFill>
                      <a:effectLst>
                        <a:glow rad="101600">
                          <a:schemeClr val="accent2">
                            <a:satMod val="175000"/>
                            <a:alpha val="40000"/>
                          </a:schemeClr>
                        </a:glow>
                      </a:effectLst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780325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8DCEEB7-8AF1-48E2-BF2E-27E6AA04A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625" y="5766059"/>
            <a:ext cx="1757869" cy="573998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2337A12-18E8-4ED0-BD6B-243682D23490}"/>
              </a:ext>
            </a:extLst>
          </p:cNvPr>
          <p:cNvSpPr/>
          <p:nvPr/>
        </p:nvSpPr>
        <p:spPr>
          <a:xfrm>
            <a:off x="68406" y="158633"/>
            <a:ext cx="20822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【</a:t>
            </a:r>
            <a:r>
              <a:rPr lang="ja-JP" altLang="en-US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京成電鉄</a:t>
            </a:r>
            <a:r>
              <a:rPr lang="en-US" altLang="ja-JP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】</a:t>
            </a:r>
            <a:r>
              <a:rPr lang="ja-JP" altLang="en-US" sz="32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endParaRPr lang="ja-JP" altLang="en-US" sz="3200" dirty="0">
              <a:ln w="3175">
                <a:solidFill>
                  <a:srgbClr val="CCFFFF"/>
                </a:solidFill>
              </a:ln>
              <a:effectLst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6E54F51-7B73-404F-8BFE-BA5F49780CD4}"/>
              </a:ext>
            </a:extLst>
          </p:cNvPr>
          <p:cNvSpPr/>
          <p:nvPr/>
        </p:nvSpPr>
        <p:spPr>
          <a:xfrm>
            <a:off x="1870398" y="19050"/>
            <a:ext cx="9921552" cy="857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京成</a:t>
            </a:r>
            <a:r>
              <a:rPr lang="ja-JP" altLang="en-US" sz="2400" b="1" dirty="0">
                <a:solidFill>
                  <a:srgbClr val="0000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千葉</a:t>
            </a:r>
            <a:r>
              <a:rPr lang="ja-JP" altLang="en-US" sz="2400" b="1" dirty="0"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ポスターボードセット </a:t>
            </a:r>
            <a:r>
              <a:rPr lang="ja-JP" altLang="en-US" sz="2400" b="1" dirty="0">
                <a:solidFill>
                  <a:srgbClr val="FF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ＳＰＥＣＩＡＬ</a:t>
            </a:r>
            <a:r>
              <a:rPr lang="ja-JP" altLang="en-US" sz="2400" b="1" dirty="0"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sz="2400" b="1" dirty="0">
                <a:solidFill>
                  <a:srgbClr val="FF0066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ＳＡＬＥ</a:t>
            </a:r>
            <a:endParaRPr lang="ja-JP" altLang="en-US" sz="2400" dirty="0">
              <a:solidFill>
                <a:schemeClr val="tx1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53C420CB-921A-411B-96B3-1FF6FFEB0FE1}"/>
              </a:ext>
            </a:extLst>
          </p:cNvPr>
          <p:cNvGrpSpPr/>
          <p:nvPr/>
        </p:nvGrpSpPr>
        <p:grpSpPr>
          <a:xfrm>
            <a:off x="4782483" y="1270162"/>
            <a:ext cx="4259832" cy="4719586"/>
            <a:chOff x="5220285" y="1492298"/>
            <a:chExt cx="4485243" cy="4924706"/>
          </a:xfrm>
        </p:grpSpPr>
        <p:grpSp>
          <p:nvGrpSpPr>
            <p:cNvPr id="44" name="グループ化 43">
              <a:extLst>
                <a:ext uri="{FF2B5EF4-FFF2-40B4-BE49-F238E27FC236}">
                  <a16:creationId xmlns:a16="http://schemas.microsoft.com/office/drawing/2014/main" id="{D4659499-08F6-4BA1-B217-CCE7448ABDFD}"/>
                </a:ext>
              </a:extLst>
            </p:cNvPr>
            <p:cNvGrpSpPr/>
            <p:nvPr/>
          </p:nvGrpSpPr>
          <p:grpSpPr>
            <a:xfrm>
              <a:off x="5238403" y="5008475"/>
              <a:ext cx="2244150" cy="1408529"/>
              <a:chOff x="10518008" y="2228775"/>
              <a:chExt cx="1379242" cy="865674"/>
            </a:xfrm>
          </p:grpSpPr>
          <p:pic>
            <p:nvPicPr>
              <p:cNvPr id="60" name="図 59">
                <a:extLst>
                  <a:ext uri="{FF2B5EF4-FFF2-40B4-BE49-F238E27FC236}">
                    <a16:creationId xmlns:a16="http://schemas.microsoft.com/office/drawing/2014/main" id="{B460690E-AD75-4724-A93C-A13729AFCE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51" t="13518" r="36718" b="68848"/>
              <a:stretch/>
            </p:blipFill>
            <p:spPr>
              <a:xfrm>
                <a:off x="10518008" y="2228775"/>
                <a:ext cx="1379242" cy="846613"/>
              </a:xfrm>
              <a:prstGeom prst="rect">
                <a:avLst/>
              </a:prstGeom>
              <a:ln w="15875">
                <a:solidFill>
                  <a:schemeClr val="accent1"/>
                </a:solidFill>
              </a:ln>
            </p:spPr>
          </p:pic>
          <p:sp>
            <p:nvSpPr>
              <p:cNvPr id="61" name="正方形/長方形 60">
                <a:extLst>
                  <a:ext uri="{FF2B5EF4-FFF2-40B4-BE49-F238E27FC236}">
                    <a16:creationId xmlns:a16="http://schemas.microsoft.com/office/drawing/2014/main" id="{5E7966A8-9E84-4EBC-90B5-BB26269C6A3C}"/>
                  </a:ext>
                </a:extLst>
              </p:cNvPr>
              <p:cNvSpPr/>
              <p:nvPr/>
            </p:nvSpPr>
            <p:spPr>
              <a:xfrm>
                <a:off x="11400982" y="2848544"/>
                <a:ext cx="464796" cy="24590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r>
                  <a:rPr lang="ja-JP" altLang="en-US" sz="1200" b="1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Ｅ</a:t>
                </a:r>
                <a:endParaRPr lang="en-US" altLang="ja-JP" sz="12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r>
                  <a:rPr lang="ja-JP" altLang="en-US" sz="8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Ｂ１</a:t>
                </a:r>
                <a:r>
                  <a:rPr lang="en-US" altLang="ja-JP" sz="8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×</a:t>
                </a:r>
                <a:r>
                  <a:rPr lang="ja-JP" altLang="en-US" sz="8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４面</a:t>
                </a:r>
                <a:endParaRPr lang="ja-JP" altLang="en-US" sz="8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45" name="グループ化 44">
              <a:extLst>
                <a:ext uri="{FF2B5EF4-FFF2-40B4-BE49-F238E27FC236}">
                  <a16:creationId xmlns:a16="http://schemas.microsoft.com/office/drawing/2014/main" id="{6E53EBBD-26AA-428A-B7E9-36297E2AE23D}"/>
                </a:ext>
              </a:extLst>
            </p:cNvPr>
            <p:cNvGrpSpPr/>
            <p:nvPr/>
          </p:nvGrpSpPr>
          <p:grpSpPr>
            <a:xfrm>
              <a:off x="7653805" y="1514024"/>
              <a:ext cx="2051723" cy="1274085"/>
              <a:chOff x="10484016" y="4396035"/>
              <a:chExt cx="1380962" cy="857554"/>
            </a:xfrm>
          </p:grpSpPr>
          <p:pic>
            <p:nvPicPr>
              <p:cNvPr id="58" name="図 57">
                <a:extLst>
                  <a:ext uri="{FF2B5EF4-FFF2-40B4-BE49-F238E27FC236}">
                    <a16:creationId xmlns:a16="http://schemas.microsoft.com/office/drawing/2014/main" id="{B162C3FE-C6BF-4463-9F0F-79FBDD80E9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1401" t="36588" r="14708" b="44386"/>
              <a:stretch/>
            </p:blipFill>
            <p:spPr>
              <a:xfrm>
                <a:off x="10484016" y="4397715"/>
                <a:ext cx="1380962" cy="855874"/>
              </a:xfrm>
              <a:prstGeom prst="rect">
                <a:avLst/>
              </a:prstGeom>
              <a:ln w="15875">
                <a:solidFill>
                  <a:schemeClr val="accent1"/>
                </a:solidFill>
              </a:ln>
            </p:spPr>
          </p:pic>
          <p:sp>
            <p:nvSpPr>
              <p:cNvPr id="59" name="正方形/長方形 58">
                <a:extLst>
                  <a:ext uri="{FF2B5EF4-FFF2-40B4-BE49-F238E27FC236}">
                    <a16:creationId xmlns:a16="http://schemas.microsoft.com/office/drawing/2014/main" id="{384B25BE-C9AD-4EAA-BB02-179B28C695F0}"/>
                  </a:ext>
                </a:extLst>
              </p:cNvPr>
              <p:cNvSpPr/>
              <p:nvPr/>
            </p:nvSpPr>
            <p:spPr>
              <a:xfrm>
                <a:off x="10484016" y="4396035"/>
                <a:ext cx="611065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r>
                  <a:rPr lang="ja-JP" altLang="en-US" sz="1200" b="1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Ｂ</a:t>
                </a:r>
                <a:endParaRPr lang="en-US" altLang="ja-JP" sz="12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r>
                  <a:rPr lang="ja-JP" altLang="en-US" sz="8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Ｂ１</a:t>
                </a:r>
                <a:r>
                  <a:rPr lang="en-US" altLang="ja-JP" sz="8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×</a:t>
                </a:r>
                <a:r>
                  <a:rPr lang="ja-JP" altLang="en-US" sz="8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４面</a:t>
                </a:r>
                <a:endParaRPr lang="ja-JP" altLang="en-US" sz="8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46" name="グループ化 45">
              <a:extLst>
                <a:ext uri="{FF2B5EF4-FFF2-40B4-BE49-F238E27FC236}">
                  <a16:creationId xmlns:a16="http://schemas.microsoft.com/office/drawing/2014/main" id="{FD1CAFE2-36E9-4737-8C6E-C2476D330AB9}"/>
                </a:ext>
              </a:extLst>
            </p:cNvPr>
            <p:cNvGrpSpPr/>
            <p:nvPr/>
          </p:nvGrpSpPr>
          <p:grpSpPr>
            <a:xfrm>
              <a:off x="5252199" y="3238553"/>
              <a:ext cx="2247491" cy="1624287"/>
              <a:chOff x="5252199" y="3238553"/>
              <a:chExt cx="2247491" cy="1624287"/>
            </a:xfrm>
          </p:grpSpPr>
          <p:pic>
            <p:nvPicPr>
              <p:cNvPr id="56" name="図 55">
                <a:extLst>
                  <a:ext uri="{FF2B5EF4-FFF2-40B4-BE49-F238E27FC236}">
                    <a16:creationId xmlns:a16="http://schemas.microsoft.com/office/drawing/2014/main" id="{899B2BA0-39D3-43CB-88CE-7A6F75B2EE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0541" t="61051" r="14708" b="20060"/>
              <a:stretch/>
            </p:blipFill>
            <p:spPr>
              <a:xfrm>
                <a:off x="5252199" y="3238553"/>
                <a:ext cx="2203796" cy="1586800"/>
              </a:xfrm>
              <a:prstGeom prst="rect">
                <a:avLst/>
              </a:prstGeom>
              <a:ln w="15875">
                <a:solidFill>
                  <a:schemeClr val="accent1"/>
                </a:solidFill>
              </a:ln>
            </p:spPr>
          </p:pic>
          <p:sp>
            <p:nvSpPr>
              <p:cNvPr id="57" name="正方形/長方形 56">
                <a:extLst>
                  <a:ext uri="{FF2B5EF4-FFF2-40B4-BE49-F238E27FC236}">
                    <a16:creationId xmlns:a16="http://schemas.microsoft.com/office/drawing/2014/main" id="{47AEEFB1-58DC-457E-8CAB-2ED90C9517D7}"/>
                  </a:ext>
                </a:extLst>
              </p:cNvPr>
              <p:cNvSpPr/>
              <p:nvPr/>
            </p:nvSpPr>
            <p:spPr>
              <a:xfrm>
                <a:off x="6888625" y="4462730"/>
                <a:ext cx="611065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r>
                  <a:rPr lang="ja-JP" altLang="en-US" sz="1200" b="1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Ｃ</a:t>
                </a:r>
                <a:endParaRPr lang="en-US" altLang="ja-JP" sz="8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r>
                  <a:rPr lang="ja-JP" altLang="en-US" sz="800" b="1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Ｂ１</a:t>
                </a:r>
                <a:r>
                  <a:rPr lang="en-US" altLang="ja-JP" sz="800" b="1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×</a:t>
                </a:r>
                <a:r>
                  <a:rPr lang="ja-JP" altLang="en-US" sz="8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２面</a:t>
                </a:r>
                <a:endParaRPr lang="ja-JP" altLang="en-US" sz="8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47" name="グループ化 46">
              <a:extLst>
                <a:ext uri="{FF2B5EF4-FFF2-40B4-BE49-F238E27FC236}">
                  <a16:creationId xmlns:a16="http://schemas.microsoft.com/office/drawing/2014/main" id="{68397A2E-7C54-46C6-8E56-4E1C201098A6}"/>
                </a:ext>
              </a:extLst>
            </p:cNvPr>
            <p:cNvGrpSpPr/>
            <p:nvPr/>
          </p:nvGrpSpPr>
          <p:grpSpPr>
            <a:xfrm>
              <a:off x="7653805" y="2963635"/>
              <a:ext cx="2051482" cy="1510907"/>
              <a:chOff x="8874757" y="2235120"/>
              <a:chExt cx="1461415" cy="1076325"/>
            </a:xfrm>
          </p:grpSpPr>
          <p:pic>
            <p:nvPicPr>
              <p:cNvPr id="54" name="図 53">
                <a:extLst>
                  <a:ext uri="{FF2B5EF4-FFF2-40B4-BE49-F238E27FC236}">
                    <a16:creationId xmlns:a16="http://schemas.microsoft.com/office/drawing/2014/main" id="{E5DE8DFE-BF76-4963-8259-DD4277ADDB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8518" t="36740" r="36827" b="44063"/>
              <a:stretch/>
            </p:blipFill>
            <p:spPr>
              <a:xfrm>
                <a:off x="8874757" y="2235120"/>
                <a:ext cx="1461415" cy="1076325"/>
              </a:xfrm>
              <a:prstGeom prst="rect">
                <a:avLst/>
              </a:prstGeom>
              <a:ln w="15875">
                <a:solidFill>
                  <a:schemeClr val="accent1"/>
                </a:solidFill>
              </a:ln>
            </p:spPr>
          </p:pic>
          <p:sp>
            <p:nvSpPr>
              <p:cNvPr id="55" name="正方形/長方形 54">
                <a:extLst>
                  <a:ext uri="{FF2B5EF4-FFF2-40B4-BE49-F238E27FC236}">
                    <a16:creationId xmlns:a16="http://schemas.microsoft.com/office/drawing/2014/main" id="{1260D679-DC9C-4CD0-AE7B-3E23FAF36E7A}"/>
                  </a:ext>
                </a:extLst>
              </p:cNvPr>
              <p:cNvSpPr/>
              <p:nvPr/>
            </p:nvSpPr>
            <p:spPr>
              <a:xfrm>
                <a:off x="8874757" y="2245915"/>
                <a:ext cx="611065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r>
                  <a:rPr lang="ja-JP" altLang="en-US" sz="1200" b="1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Ｄ</a:t>
                </a:r>
                <a:endParaRPr lang="en-US" altLang="ja-JP" sz="12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r>
                  <a:rPr lang="ja-JP" altLang="en-US" sz="8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Ｂ１</a:t>
                </a:r>
                <a:r>
                  <a:rPr lang="en-US" altLang="ja-JP" sz="8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×</a:t>
                </a:r>
                <a:r>
                  <a:rPr lang="ja-JP" altLang="en-US" sz="8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４面</a:t>
                </a:r>
                <a:endParaRPr lang="ja-JP" altLang="en-US" sz="8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FB6DBEC9-80E4-474A-8D7E-5928AB93C8D5}"/>
                </a:ext>
              </a:extLst>
            </p:cNvPr>
            <p:cNvGrpSpPr/>
            <p:nvPr/>
          </p:nvGrpSpPr>
          <p:grpSpPr>
            <a:xfrm>
              <a:off x="7653806" y="4608984"/>
              <a:ext cx="2051482" cy="1513183"/>
              <a:chOff x="12094034" y="2225297"/>
              <a:chExt cx="1479722" cy="1091450"/>
            </a:xfrm>
          </p:grpSpPr>
          <p:pic>
            <p:nvPicPr>
              <p:cNvPr id="52" name="図 51">
                <a:extLst>
                  <a:ext uri="{FF2B5EF4-FFF2-40B4-BE49-F238E27FC236}">
                    <a16:creationId xmlns:a16="http://schemas.microsoft.com/office/drawing/2014/main" id="{F6301A8C-2271-49D1-961C-7442051FE9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8518" t="60754" r="36644" b="20059"/>
              <a:stretch/>
            </p:blipFill>
            <p:spPr>
              <a:xfrm>
                <a:off x="12094034" y="2240935"/>
                <a:ext cx="1479722" cy="1075812"/>
              </a:xfrm>
              <a:prstGeom prst="rect">
                <a:avLst/>
              </a:prstGeom>
              <a:ln w="15875">
                <a:solidFill>
                  <a:schemeClr val="accent1"/>
                </a:solidFill>
              </a:ln>
            </p:spPr>
          </p:pic>
          <p:sp>
            <p:nvSpPr>
              <p:cNvPr id="53" name="正方形/長方形 52">
                <a:extLst>
                  <a:ext uri="{FF2B5EF4-FFF2-40B4-BE49-F238E27FC236}">
                    <a16:creationId xmlns:a16="http://schemas.microsoft.com/office/drawing/2014/main" id="{E42A4132-B9A7-4CEE-883A-7512B6CF1AC5}"/>
                  </a:ext>
                </a:extLst>
              </p:cNvPr>
              <p:cNvSpPr/>
              <p:nvPr/>
            </p:nvSpPr>
            <p:spPr>
              <a:xfrm>
                <a:off x="12097089" y="2225297"/>
                <a:ext cx="611065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r>
                  <a:rPr lang="ja-JP" altLang="en-US" sz="12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Ｆ</a:t>
                </a:r>
                <a:endParaRPr lang="en-US" altLang="ja-JP" sz="12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r>
                  <a:rPr lang="ja-JP" altLang="en-US" sz="800" b="1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Ｂ１</a:t>
                </a:r>
                <a:r>
                  <a:rPr lang="en-US" altLang="ja-JP" sz="800" b="1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×</a:t>
                </a:r>
                <a:r>
                  <a:rPr lang="ja-JP" altLang="en-US" sz="800" b="1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２面</a:t>
                </a:r>
              </a:p>
            </p:txBody>
          </p:sp>
        </p:grpSp>
        <p:grpSp>
          <p:nvGrpSpPr>
            <p:cNvPr id="49" name="グループ化 48">
              <a:extLst>
                <a:ext uri="{FF2B5EF4-FFF2-40B4-BE49-F238E27FC236}">
                  <a16:creationId xmlns:a16="http://schemas.microsoft.com/office/drawing/2014/main" id="{556F353D-6639-4F65-BBB6-339063CA17D4}"/>
                </a:ext>
              </a:extLst>
            </p:cNvPr>
            <p:cNvGrpSpPr/>
            <p:nvPr/>
          </p:nvGrpSpPr>
          <p:grpSpPr>
            <a:xfrm>
              <a:off x="5220285" y="1492298"/>
              <a:ext cx="2262270" cy="1564237"/>
              <a:chOff x="8697416" y="4225606"/>
              <a:chExt cx="1486714" cy="1027982"/>
            </a:xfrm>
          </p:grpSpPr>
          <p:pic>
            <p:nvPicPr>
              <p:cNvPr id="50" name="図 49">
                <a:extLst>
                  <a:ext uri="{FF2B5EF4-FFF2-40B4-BE49-F238E27FC236}">
                    <a16:creationId xmlns:a16="http://schemas.microsoft.com/office/drawing/2014/main" id="{D37F0A38-9A8D-4F0C-8438-5CD633828F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0445" t="13518" r="14709" b="68508"/>
              <a:stretch/>
            </p:blipFill>
            <p:spPr>
              <a:xfrm>
                <a:off x="8703655" y="4245791"/>
                <a:ext cx="1480475" cy="1007797"/>
              </a:xfrm>
              <a:prstGeom prst="rect">
                <a:avLst/>
              </a:prstGeom>
              <a:ln w="15875">
                <a:solidFill>
                  <a:schemeClr val="accent1"/>
                </a:solidFill>
              </a:ln>
            </p:spPr>
          </p:pic>
          <p:sp>
            <p:nvSpPr>
              <p:cNvPr id="51" name="正方形/長方形 50">
                <a:extLst>
                  <a:ext uri="{FF2B5EF4-FFF2-40B4-BE49-F238E27FC236}">
                    <a16:creationId xmlns:a16="http://schemas.microsoft.com/office/drawing/2014/main" id="{7186E46C-77D1-47B8-A1EC-F3C489FB8AC7}"/>
                  </a:ext>
                </a:extLst>
              </p:cNvPr>
              <p:cNvSpPr/>
              <p:nvPr/>
            </p:nvSpPr>
            <p:spPr>
              <a:xfrm>
                <a:off x="8697416" y="4225606"/>
                <a:ext cx="974787" cy="26294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r>
                  <a:rPr lang="ja-JP" altLang="en-US" sz="1200" b="1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Ａ</a:t>
                </a:r>
                <a:endParaRPr lang="en-US" altLang="ja-JP" sz="12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r>
                  <a:rPr lang="ja-JP" altLang="en-US" sz="8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Ｂ１</a:t>
                </a:r>
                <a:r>
                  <a:rPr lang="en-US" altLang="ja-JP" sz="8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×</a:t>
                </a:r>
                <a:r>
                  <a:rPr lang="ja-JP" altLang="en-US" sz="8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４面</a:t>
                </a:r>
                <a:endParaRPr lang="ja-JP" altLang="en-US" sz="8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A3AFB686-7BBD-4FFC-882B-09F34F0C6793}"/>
              </a:ext>
            </a:extLst>
          </p:cNvPr>
          <p:cNvGrpSpPr/>
          <p:nvPr/>
        </p:nvGrpSpPr>
        <p:grpSpPr>
          <a:xfrm>
            <a:off x="49447" y="979881"/>
            <a:ext cx="4893277" cy="5009867"/>
            <a:chOff x="327009" y="1515477"/>
            <a:chExt cx="4893277" cy="5009867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B7C0764E-D4DD-4470-8AFB-999E9F999229}"/>
                </a:ext>
              </a:extLst>
            </p:cNvPr>
            <p:cNvGrpSpPr/>
            <p:nvPr/>
          </p:nvGrpSpPr>
          <p:grpSpPr>
            <a:xfrm>
              <a:off x="327009" y="4983368"/>
              <a:ext cx="4591594" cy="1541976"/>
              <a:chOff x="327009" y="5001052"/>
              <a:chExt cx="4591594" cy="1541976"/>
            </a:xfrm>
          </p:grpSpPr>
          <p:grpSp>
            <p:nvGrpSpPr>
              <p:cNvPr id="28" name="グループ化 27">
                <a:extLst>
                  <a:ext uri="{FF2B5EF4-FFF2-40B4-BE49-F238E27FC236}">
                    <a16:creationId xmlns:a16="http://schemas.microsoft.com/office/drawing/2014/main" id="{8C8DD78C-E983-4A86-A259-E35EAFFE43D4}"/>
                  </a:ext>
                </a:extLst>
              </p:cNvPr>
              <p:cNvGrpSpPr/>
              <p:nvPr/>
            </p:nvGrpSpPr>
            <p:grpSpPr>
              <a:xfrm>
                <a:off x="1370765" y="5001052"/>
                <a:ext cx="3547838" cy="1541976"/>
                <a:chOff x="1370765" y="5001052"/>
                <a:chExt cx="3547838" cy="1541976"/>
              </a:xfrm>
            </p:grpSpPr>
            <p:grpSp>
              <p:nvGrpSpPr>
                <p:cNvPr id="30" name="グループ化 29">
                  <a:extLst>
                    <a:ext uri="{FF2B5EF4-FFF2-40B4-BE49-F238E27FC236}">
                      <a16:creationId xmlns:a16="http://schemas.microsoft.com/office/drawing/2014/main" id="{847F50BA-9505-42DF-9B47-AF9EF62E4095}"/>
                    </a:ext>
                  </a:extLst>
                </p:cNvPr>
                <p:cNvGrpSpPr/>
                <p:nvPr/>
              </p:nvGrpSpPr>
              <p:grpSpPr>
                <a:xfrm>
                  <a:off x="1370765" y="5001052"/>
                  <a:ext cx="3547838" cy="1541976"/>
                  <a:chOff x="1351816" y="5055376"/>
                  <a:chExt cx="2920084" cy="1269139"/>
                </a:xfrm>
              </p:grpSpPr>
              <p:pic>
                <p:nvPicPr>
                  <p:cNvPr id="37" name="図 36">
                    <a:extLst>
                      <a:ext uri="{FF2B5EF4-FFF2-40B4-BE49-F238E27FC236}">
                        <a16:creationId xmlns:a16="http://schemas.microsoft.com/office/drawing/2014/main" id="{3307CA69-2D6F-49D3-8EE1-DF217DE9B98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50959" t="56720" r="16949" b="22894"/>
                  <a:stretch/>
                </p:blipFill>
                <p:spPr>
                  <a:xfrm>
                    <a:off x="1351816" y="5055376"/>
                    <a:ext cx="2920084" cy="1269139"/>
                  </a:xfrm>
                  <a:prstGeom prst="rect">
                    <a:avLst/>
                  </a:prstGeom>
                  <a:ln>
                    <a:solidFill>
                      <a:srgbClr val="0000FF"/>
                    </a:solidFill>
                  </a:ln>
                </p:spPr>
              </p:pic>
              <p:sp>
                <p:nvSpPr>
                  <p:cNvPr id="38" name="正方形/長方形 122">
                    <a:extLst>
                      <a:ext uri="{FF2B5EF4-FFF2-40B4-BE49-F238E27FC236}">
                        <a16:creationId xmlns:a16="http://schemas.microsoft.com/office/drawing/2014/main" id="{17B34032-EA1A-4012-80B1-F5C865B7A9F5}"/>
                      </a:ext>
                    </a:extLst>
                  </p:cNvPr>
                  <p:cNvSpPr/>
                  <p:nvPr/>
                </p:nvSpPr>
                <p:spPr>
                  <a:xfrm>
                    <a:off x="1831312" y="5510657"/>
                    <a:ext cx="252089" cy="45720"/>
                  </a:xfrm>
                  <a:prstGeom prst="rect">
                    <a:avLst/>
                  </a:prstGeom>
                  <a:noFill/>
                  <a:ln w="12700">
                    <a:solidFill>
                      <a:srgbClr val="FF00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9" name="正方形/長方形 122">
                    <a:extLst>
                      <a:ext uri="{FF2B5EF4-FFF2-40B4-BE49-F238E27FC236}">
                        <a16:creationId xmlns:a16="http://schemas.microsoft.com/office/drawing/2014/main" id="{C5272E14-4ABC-4BAD-B583-D9469D53EAAE}"/>
                      </a:ext>
                    </a:extLst>
                  </p:cNvPr>
                  <p:cNvSpPr/>
                  <p:nvPr/>
                </p:nvSpPr>
                <p:spPr>
                  <a:xfrm rot="21320264">
                    <a:off x="2336082" y="5312833"/>
                    <a:ext cx="252089" cy="45720"/>
                  </a:xfrm>
                  <a:prstGeom prst="rect">
                    <a:avLst/>
                  </a:prstGeom>
                  <a:noFill/>
                  <a:ln w="12700">
                    <a:solidFill>
                      <a:srgbClr val="FF00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40" name="正方形/長方形 122">
                    <a:extLst>
                      <a:ext uri="{FF2B5EF4-FFF2-40B4-BE49-F238E27FC236}">
                        <a16:creationId xmlns:a16="http://schemas.microsoft.com/office/drawing/2014/main" id="{40AFB8AA-8053-4811-B59A-EA7772622872}"/>
                      </a:ext>
                    </a:extLst>
                  </p:cNvPr>
                  <p:cNvSpPr/>
                  <p:nvPr/>
                </p:nvSpPr>
                <p:spPr>
                  <a:xfrm>
                    <a:off x="1663801" y="5965938"/>
                    <a:ext cx="323424" cy="45719"/>
                  </a:xfrm>
                  <a:prstGeom prst="rect">
                    <a:avLst/>
                  </a:prstGeom>
                  <a:noFill/>
                  <a:ln w="12700">
                    <a:solidFill>
                      <a:srgbClr val="FF00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41" name="正方形/長方形 122">
                    <a:extLst>
                      <a:ext uri="{FF2B5EF4-FFF2-40B4-BE49-F238E27FC236}">
                        <a16:creationId xmlns:a16="http://schemas.microsoft.com/office/drawing/2014/main" id="{EB74F90E-21A4-45CA-BE99-BAD116EA0505}"/>
                      </a:ext>
                    </a:extLst>
                  </p:cNvPr>
                  <p:cNvSpPr/>
                  <p:nvPr/>
                </p:nvSpPr>
                <p:spPr>
                  <a:xfrm>
                    <a:off x="2227729" y="5862522"/>
                    <a:ext cx="243919" cy="45719"/>
                  </a:xfrm>
                  <a:prstGeom prst="rect">
                    <a:avLst/>
                  </a:prstGeom>
                  <a:noFill/>
                  <a:ln w="12700">
                    <a:solidFill>
                      <a:srgbClr val="FF00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42" name="正方形/長方形 122">
                    <a:extLst>
                      <a:ext uri="{FF2B5EF4-FFF2-40B4-BE49-F238E27FC236}">
                        <a16:creationId xmlns:a16="http://schemas.microsoft.com/office/drawing/2014/main" id="{226F4B3B-2905-4986-AD90-37EDB7B128B4}"/>
                      </a:ext>
                    </a:extLst>
                  </p:cNvPr>
                  <p:cNvSpPr/>
                  <p:nvPr/>
                </p:nvSpPr>
                <p:spPr>
                  <a:xfrm>
                    <a:off x="3130944" y="5547040"/>
                    <a:ext cx="252089" cy="45720"/>
                  </a:xfrm>
                  <a:prstGeom prst="rect">
                    <a:avLst/>
                  </a:prstGeom>
                  <a:noFill/>
                  <a:ln w="12700">
                    <a:solidFill>
                      <a:srgbClr val="FF00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43" name="正方形/長方形 122">
                    <a:extLst>
                      <a:ext uri="{FF2B5EF4-FFF2-40B4-BE49-F238E27FC236}">
                        <a16:creationId xmlns:a16="http://schemas.microsoft.com/office/drawing/2014/main" id="{228EA960-D5C2-4859-A43C-F0982A872EFB}"/>
                      </a:ext>
                    </a:extLst>
                  </p:cNvPr>
                  <p:cNvSpPr/>
                  <p:nvPr/>
                </p:nvSpPr>
                <p:spPr>
                  <a:xfrm>
                    <a:off x="3125763" y="5939735"/>
                    <a:ext cx="252089" cy="45720"/>
                  </a:xfrm>
                  <a:prstGeom prst="rect">
                    <a:avLst/>
                  </a:prstGeom>
                  <a:noFill/>
                  <a:ln w="12700">
                    <a:solidFill>
                      <a:srgbClr val="FF00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31" name="正方形/長方形 30">
                  <a:extLst>
                    <a:ext uri="{FF2B5EF4-FFF2-40B4-BE49-F238E27FC236}">
                      <a16:creationId xmlns:a16="http://schemas.microsoft.com/office/drawing/2014/main" id="{C0A77025-E7B9-4351-8A21-15AF8D338A5E}"/>
                    </a:ext>
                  </a:extLst>
                </p:cNvPr>
                <p:cNvSpPr/>
                <p:nvPr/>
              </p:nvSpPr>
              <p:spPr>
                <a:xfrm>
                  <a:off x="2187432" y="5870991"/>
                  <a:ext cx="274766" cy="276999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ja-JP" altLang="en-US" sz="1200" b="1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Ａ</a:t>
                  </a:r>
                  <a:endParaRPr lang="ja-JP" altLang="en-US" sz="800" b="1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2" name="正方形/長方形 31">
                  <a:extLst>
                    <a:ext uri="{FF2B5EF4-FFF2-40B4-BE49-F238E27FC236}">
                      <a16:creationId xmlns:a16="http://schemas.microsoft.com/office/drawing/2014/main" id="{7D771EAE-37C2-46C0-AC1A-C4172F313D07}"/>
                    </a:ext>
                  </a:extLst>
                </p:cNvPr>
                <p:cNvSpPr/>
                <p:nvPr/>
              </p:nvSpPr>
              <p:spPr>
                <a:xfrm>
                  <a:off x="1503049" y="5997431"/>
                  <a:ext cx="304892" cy="27699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ja-JP" altLang="en-US" sz="1200" b="1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Ｂ</a:t>
                  </a:r>
                  <a:endParaRPr lang="ja-JP" altLang="en-US" sz="800" b="1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3" name="正方形/長方形 32">
                  <a:extLst>
                    <a:ext uri="{FF2B5EF4-FFF2-40B4-BE49-F238E27FC236}">
                      <a16:creationId xmlns:a16="http://schemas.microsoft.com/office/drawing/2014/main" id="{9F372E19-6250-4AAC-B367-465F832CDD63}"/>
                    </a:ext>
                  </a:extLst>
                </p:cNvPr>
                <p:cNvSpPr/>
                <p:nvPr/>
              </p:nvSpPr>
              <p:spPr>
                <a:xfrm>
                  <a:off x="3741899" y="5949280"/>
                  <a:ext cx="347005" cy="276999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ja-JP" altLang="en-US" sz="1200" b="1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Ｃ</a:t>
                  </a:r>
                  <a:r>
                    <a:rPr lang="ja-JP" altLang="en-US" sz="800" b="1" dirty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　　　　</a:t>
                  </a:r>
                  <a:endParaRPr lang="ja-JP" altLang="en-US" sz="800" b="1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4" name="正方形/長方形 33">
                  <a:extLst>
                    <a:ext uri="{FF2B5EF4-FFF2-40B4-BE49-F238E27FC236}">
                      <a16:creationId xmlns:a16="http://schemas.microsoft.com/office/drawing/2014/main" id="{FC10070E-2187-46C2-A467-AD518FD637E3}"/>
                    </a:ext>
                  </a:extLst>
                </p:cNvPr>
                <p:cNvSpPr/>
                <p:nvPr/>
              </p:nvSpPr>
              <p:spPr>
                <a:xfrm>
                  <a:off x="1737702" y="5426406"/>
                  <a:ext cx="231477" cy="276999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ja-JP" altLang="en-US" sz="1200" b="1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Ｄ</a:t>
                  </a:r>
                  <a:r>
                    <a:rPr lang="ja-JP" altLang="en-US" sz="800" b="1" dirty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　　　　</a:t>
                  </a:r>
                  <a:endParaRPr lang="ja-JP" altLang="en-US" sz="800" b="1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5" name="正方形/長方形 34">
                  <a:extLst>
                    <a:ext uri="{FF2B5EF4-FFF2-40B4-BE49-F238E27FC236}">
                      <a16:creationId xmlns:a16="http://schemas.microsoft.com/office/drawing/2014/main" id="{CC12547A-0514-4B3F-AFD9-A39511BC490D}"/>
                    </a:ext>
                  </a:extLst>
                </p:cNvPr>
                <p:cNvSpPr/>
                <p:nvPr/>
              </p:nvSpPr>
              <p:spPr>
                <a:xfrm>
                  <a:off x="2338201" y="5203131"/>
                  <a:ext cx="261373" cy="276999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ja-JP" altLang="en-US" sz="1200" b="1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Ｅ</a:t>
                  </a:r>
                  <a:r>
                    <a:rPr lang="ja-JP" altLang="en-US" sz="800" b="1" dirty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　　　　</a:t>
                  </a:r>
                  <a:endParaRPr lang="ja-JP" altLang="en-US" sz="800" b="1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6" name="正方形/長方形 35">
                  <a:extLst>
                    <a:ext uri="{FF2B5EF4-FFF2-40B4-BE49-F238E27FC236}">
                      <a16:creationId xmlns:a16="http://schemas.microsoft.com/office/drawing/2014/main" id="{084C3029-BE26-4FDF-8B06-817DF1FEF362}"/>
                    </a:ext>
                  </a:extLst>
                </p:cNvPr>
                <p:cNvSpPr/>
                <p:nvPr/>
              </p:nvSpPr>
              <p:spPr>
                <a:xfrm>
                  <a:off x="3822812" y="5489446"/>
                  <a:ext cx="228751" cy="276999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ja-JP" altLang="en-US" sz="1200" b="1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Ｆ</a:t>
                  </a:r>
                  <a:r>
                    <a:rPr lang="ja-JP" altLang="en-US" sz="800" b="1" dirty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　　　　</a:t>
                  </a:r>
                  <a:endParaRPr lang="ja-JP" altLang="en-US" sz="800" b="1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29" name="正方形/長方形 28">
                <a:extLst>
                  <a:ext uri="{FF2B5EF4-FFF2-40B4-BE49-F238E27FC236}">
                    <a16:creationId xmlns:a16="http://schemas.microsoft.com/office/drawing/2014/main" id="{76522F30-2EB9-4C66-9743-E6A261CB5034}"/>
                  </a:ext>
                </a:extLst>
              </p:cNvPr>
              <p:cNvSpPr/>
              <p:nvPr/>
            </p:nvSpPr>
            <p:spPr>
              <a:xfrm>
                <a:off x="327009" y="5004565"/>
                <a:ext cx="883882" cy="354425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 contourW="12700">
                <a:bevelT prst="angle"/>
                <a:bevelB prst="slope"/>
                <a:contourClr>
                  <a:srgbClr val="3399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dist"/>
                <a:r>
                  <a:rPr lang="ja-JP" altLang="en-US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設置場所</a:t>
                </a:r>
                <a:endParaRPr kumimoji="1" lang="en-US" altLang="ja-JP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</p:grp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C2CF2D09-88B0-4756-8462-3D3E84263F5E}"/>
                </a:ext>
              </a:extLst>
            </p:cNvPr>
            <p:cNvGrpSpPr/>
            <p:nvPr/>
          </p:nvGrpSpPr>
          <p:grpSpPr>
            <a:xfrm>
              <a:off x="327025" y="2187180"/>
              <a:ext cx="4893261" cy="738505"/>
              <a:chOff x="327025" y="2274415"/>
              <a:chExt cx="4893261" cy="738505"/>
            </a:xfrm>
          </p:grpSpPr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1079CD01-5685-47E8-8BF7-1481AA7BD916}"/>
                  </a:ext>
                </a:extLst>
              </p:cNvPr>
              <p:cNvSpPr/>
              <p:nvPr/>
            </p:nvSpPr>
            <p:spPr>
              <a:xfrm>
                <a:off x="1361812" y="2274415"/>
                <a:ext cx="3858474" cy="73850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期間中、京成千葉駅の新設ボード掲出料を</a:t>
                </a:r>
                <a:endParaRPr lang="en-US" altLang="ja-JP" sz="11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  <a:p>
                <a:r>
                  <a:rPr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４０％割り引き致します。</a:t>
                </a:r>
              </a:p>
            </p:txBody>
          </p:sp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E8F8C69C-6E33-448F-AF42-ECB8C45EC8AA}"/>
                  </a:ext>
                </a:extLst>
              </p:cNvPr>
              <p:cNvSpPr/>
              <p:nvPr/>
            </p:nvSpPr>
            <p:spPr>
              <a:xfrm>
                <a:off x="327025" y="2453819"/>
                <a:ext cx="883859" cy="354352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 contourW="12700">
                <a:bevelT prst="angle"/>
                <a:bevelB prst="slope"/>
                <a:contourClr>
                  <a:srgbClr val="3399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dist"/>
                <a:r>
                  <a:rPr kumimoji="1" lang="ja-JP" altLang="en-US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実施概要</a:t>
                </a:r>
                <a:endParaRPr kumimoji="1" lang="en-US" altLang="ja-JP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</p:grpSp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BC16FCB8-159D-4A1A-BE44-79F2CADCF211}"/>
                </a:ext>
              </a:extLst>
            </p:cNvPr>
            <p:cNvGrpSpPr/>
            <p:nvPr/>
          </p:nvGrpSpPr>
          <p:grpSpPr>
            <a:xfrm>
              <a:off x="327009" y="3036862"/>
              <a:ext cx="4893277" cy="1410380"/>
              <a:chOff x="327009" y="3054546"/>
              <a:chExt cx="4893277" cy="1410380"/>
            </a:xfrm>
          </p:grpSpPr>
          <p:grpSp>
            <p:nvGrpSpPr>
              <p:cNvPr id="18" name="グループ化 17">
                <a:extLst>
                  <a:ext uri="{FF2B5EF4-FFF2-40B4-BE49-F238E27FC236}">
                    <a16:creationId xmlns:a16="http://schemas.microsoft.com/office/drawing/2014/main" id="{12384713-6C07-4D6C-8FC6-03E540040287}"/>
                  </a:ext>
                </a:extLst>
              </p:cNvPr>
              <p:cNvGrpSpPr/>
              <p:nvPr/>
            </p:nvGrpSpPr>
            <p:grpSpPr>
              <a:xfrm>
                <a:off x="3822812" y="3541142"/>
                <a:ext cx="1115084" cy="923784"/>
                <a:chOff x="3822812" y="3541142"/>
                <a:chExt cx="1115084" cy="923784"/>
              </a:xfrm>
            </p:grpSpPr>
            <p:sp>
              <p:nvSpPr>
                <p:cNvPr id="22" name="星 32 326">
                  <a:extLst>
                    <a:ext uri="{FF2B5EF4-FFF2-40B4-BE49-F238E27FC236}">
                      <a16:creationId xmlns:a16="http://schemas.microsoft.com/office/drawing/2014/main" id="{FF6AC31D-4623-4058-8EB0-B723B1105E19}"/>
                    </a:ext>
                  </a:extLst>
                </p:cNvPr>
                <p:cNvSpPr/>
                <p:nvPr/>
              </p:nvSpPr>
              <p:spPr bwMode="auto">
                <a:xfrm>
                  <a:off x="3822812" y="3541142"/>
                  <a:ext cx="999382" cy="923784"/>
                </a:xfrm>
                <a:prstGeom prst="star32">
                  <a:avLst/>
                </a:prstGeom>
                <a:solidFill>
                  <a:srgbClr val="FFFF00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kumimoji="1" lang="en-US" altLang="ja-JP" sz="16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3" name="正方形/長方形 22">
                  <a:extLst>
                    <a:ext uri="{FF2B5EF4-FFF2-40B4-BE49-F238E27FC236}">
                      <a16:creationId xmlns:a16="http://schemas.microsoft.com/office/drawing/2014/main" id="{074DE932-B509-4B0E-8353-E4BB3B4809E4}"/>
                    </a:ext>
                  </a:extLst>
                </p:cNvPr>
                <p:cNvSpPr/>
                <p:nvPr/>
              </p:nvSpPr>
              <p:spPr bwMode="auto">
                <a:xfrm rot="21592261">
                  <a:off x="3879771" y="3708049"/>
                  <a:ext cx="782620" cy="52997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perspectiveFront"/>
                    <a:lightRig rig="threePt" dir="t"/>
                  </a:scene3d>
                  <a:sp3d extrusionH="57150">
                    <a:bevelT w="38100" h="38100" prst="angle"/>
                  </a:sp3d>
                </a:bodyPr>
                <a:lstStyle/>
                <a:p>
                  <a:pPr algn="ctr">
                    <a:defRPr/>
                  </a:pPr>
                  <a:r>
                    <a:rPr lang="en-US" altLang="ja-JP" sz="3600" b="1" dirty="0">
                      <a:ln>
                        <a:solidFill>
                          <a:srgbClr val="000000"/>
                        </a:solidFill>
                      </a:ln>
                      <a:solidFill>
                        <a:srgbClr val="FF0066"/>
                      </a:solidFill>
                      <a:effectLst>
                        <a:glow rad="63500">
                          <a:schemeClr val="accent2">
                            <a:satMod val="175000"/>
                            <a:alpha val="40000"/>
                          </a:schemeClr>
                        </a:glow>
                      </a:effectLst>
                    </a:rPr>
                    <a:t>4</a:t>
                  </a:r>
                  <a:r>
                    <a:rPr kumimoji="1" lang="en-US" altLang="ja-JP" sz="3600" b="1" dirty="0">
                      <a:ln>
                        <a:solidFill>
                          <a:srgbClr val="000000"/>
                        </a:solidFill>
                      </a:ln>
                      <a:solidFill>
                        <a:srgbClr val="FF0066"/>
                      </a:solidFill>
                      <a:effectLst>
                        <a:glow rad="63500">
                          <a:schemeClr val="accent2">
                            <a:satMod val="175000"/>
                            <a:alpha val="40000"/>
                          </a:schemeClr>
                        </a:glow>
                      </a:effectLst>
                    </a:rPr>
                    <a:t>0</a:t>
                  </a:r>
                  <a:endParaRPr kumimoji="1" lang="ja-JP" altLang="en-US" sz="4000" b="1" dirty="0">
                    <a:ln>
                      <a:solidFill>
                        <a:srgbClr val="000000"/>
                      </a:solidFill>
                    </a:ln>
                    <a:solidFill>
                      <a:srgbClr val="FF0066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endParaRPr>
                </a:p>
              </p:txBody>
            </p:sp>
            <p:sp>
              <p:nvSpPr>
                <p:cNvPr id="24" name="正方形/長方形 23">
                  <a:extLst>
                    <a:ext uri="{FF2B5EF4-FFF2-40B4-BE49-F238E27FC236}">
                      <a16:creationId xmlns:a16="http://schemas.microsoft.com/office/drawing/2014/main" id="{18B8E891-DD69-41FA-B88F-5BFAB1C1CF8B}"/>
                    </a:ext>
                  </a:extLst>
                </p:cNvPr>
                <p:cNvSpPr/>
                <p:nvPr/>
              </p:nvSpPr>
              <p:spPr bwMode="auto">
                <a:xfrm rot="21592261">
                  <a:off x="4435811" y="3807549"/>
                  <a:ext cx="366241" cy="28995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perspectiveFront"/>
                    <a:lightRig rig="threePt" dir="t"/>
                  </a:scene3d>
                  <a:sp3d extrusionH="57150">
                    <a:bevelT w="38100" h="38100" prst="angle"/>
                  </a:sp3d>
                </a:bodyPr>
                <a:lstStyle/>
                <a:p>
                  <a:pPr algn="ctr">
                    <a:defRPr/>
                  </a:pPr>
                  <a:r>
                    <a:rPr kumimoji="1" lang="ja-JP" altLang="en-US" sz="1200" b="1" dirty="0">
                      <a:solidFill>
                        <a:srgbClr val="FF0066"/>
                      </a:solidFill>
                      <a:effectLst>
                        <a:glow rad="63500">
                          <a:schemeClr val="accent2">
                            <a:satMod val="175000"/>
                            <a:alpha val="40000"/>
                          </a:schemeClr>
                        </a:glow>
                      </a:effectLst>
                    </a:rPr>
                    <a:t>％</a:t>
                  </a:r>
                </a:p>
              </p:txBody>
            </p:sp>
            <p:sp>
              <p:nvSpPr>
                <p:cNvPr id="25" name="正方形/長方形 24">
                  <a:extLst>
                    <a:ext uri="{FF2B5EF4-FFF2-40B4-BE49-F238E27FC236}">
                      <a16:creationId xmlns:a16="http://schemas.microsoft.com/office/drawing/2014/main" id="{3C868DE3-6368-44E4-909E-DFA80362CAAA}"/>
                    </a:ext>
                  </a:extLst>
                </p:cNvPr>
                <p:cNvSpPr/>
                <p:nvPr/>
              </p:nvSpPr>
              <p:spPr bwMode="auto">
                <a:xfrm rot="21592261">
                  <a:off x="4438519" y="3920425"/>
                  <a:ext cx="499377" cy="38194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perspectiveFront"/>
                    <a:lightRig rig="threePt" dir="t"/>
                  </a:scene3d>
                  <a:sp3d extrusionH="57150">
                    <a:bevelT w="38100" h="38100" prst="angle"/>
                  </a:sp3d>
                </a:bodyPr>
                <a:lstStyle/>
                <a:p>
                  <a:pPr algn="ctr">
                    <a:defRPr/>
                  </a:pPr>
                  <a:r>
                    <a:rPr kumimoji="1" lang="en-US" altLang="ja-JP" sz="1200" b="1" dirty="0">
                      <a:solidFill>
                        <a:srgbClr val="FF0066"/>
                      </a:solidFill>
                      <a:effectLst>
                        <a:glow rad="101600">
                          <a:schemeClr val="accent2">
                            <a:satMod val="175000"/>
                            <a:alpha val="40000"/>
                          </a:schemeClr>
                        </a:glow>
                      </a:effectLst>
                    </a:rPr>
                    <a:t>OFF</a:t>
                  </a:r>
                  <a:endParaRPr kumimoji="1" lang="ja-JP" altLang="en-US" sz="1200" b="1" dirty="0">
                    <a:solidFill>
                      <a:srgbClr val="FF0066"/>
                    </a:solidFill>
                    <a:effectLst>
                      <a:glow rad="101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endParaRPr>
                </a:p>
              </p:txBody>
            </p:sp>
          </p:grpSp>
          <p:grpSp>
            <p:nvGrpSpPr>
              <p:cNvPr id="19" name="グループ化 18">
                <a:extLst>
                  <a:ext uri="{FF2B5EF4-FFF2-40B4-BE49-F238E27FC236}">
                    <a16:creationId xmlns:a16="http://schemas.microsoft.com/office/drawing/2014/main" id="{449ACEA3-6FCD-40D7-BF05-52C7DCBDD8E1}"/>
                  </a:ext>
                </a:extLst>
              </p:cNvPr>
              <p:cNvGrpSpPr/>
              <p:nvPr/>
            </p:nvGrpSpPr>
            <p:grpSpPr>
              <a:xfrm>
                <a:off x="327009" y="3054546"/>
                <a:ext cx="4893277" cy="1059815"/>
                <a:chOff x="327009" y="3140968"/>
                <a:chExt cx="4893277" cy="1059815"/>
              </a:xfrm>
            </p:grpSpPr>
            <p:sp>
              <p:nvSpPr>
                <p:cNvPr id="20" name="正方形/長方形 19">
                  <a:extLst>
                    <a:ext uri="{FF2B5EF4-FFF2-40B4-BE49-F238E27FC236}">
                      <a16:creationId xmlns:a16="http://schemas.microsoft.com/office/drawing/2014/main" id="{31B0459C-A97B-438E-A7F3-745A067D43B6}"/>
                    </a:ext>
                  </a:extLst>
                </p:cNvPr>
                <p:cNvSpPr/>
                <p:nvPr/>
              </p:nvSpPr>
              <p:spPr>
                <a:xfrm>
                  <a:off x="327009" y="3349589"/>
                  <a:ext cx="883875" cy="35446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scene3d>
                  <a:camera prst="orthographicFront"/>
                  <a:lightRig rig="threePt" dir="t"/>
                </a:scene3d>
                <a:sp3d contourW="12700">
                  <a:bevelT prst="angle"/>
                  <a:bevelB prst="slope"/>
                  <a:contourClr>
                    <a:srgbClr val="3399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r>
                    <a:rPr kumimoji="1" lang="ja-JP" altLang="en-US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掲出料金</a:t>
                  </a:r>
                  <a:endParaRPr kumimoji="1" lang="en-US" altLang="ja-JP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sp>
              <p:nvSpPr>
                <p:cNvPr id="21" name="正方形/長方形 64">
                  <a:extLst>
                    <a:ext uri="{FF2B5EF4-FFF2-40B4-BE49-F238E27FC236}">
                      <a16:creationId xmlns:a16="http://schemas.microsoft.com/office/drawing/2014/main" id="{E1E0F528-5714-4750-AD49-8DFC9ECDBB00}"/>
                    </a:ext>
                  </a:extLst>
                </p:cNvPr>
                <p:cNvSpPr/>
                <p:nvPr/>
              </p:nvSpPr>
              <p:spPr>
                <a:xfrm>
                  <a:off x="1370765" y="3140968"/>
                  <a:ext cx="3849521" cy="105981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１期　１週間（Ｂ１</a:t>
                  </a:r>
                  <a:r>
                    <a:rPr lang="en-US" altLang="ja-JP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×</a:t>
                  </a:r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２０面　通常 ３９６，０００円）</a:t>
                  </a:r>
                  <a:endParaRPr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  <a:p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⇒ </a:t>
                  </a:r>
                  <a:r>
                    <a:rPr lang="ja-JP" altLang="en-US" sz="2800" b="1" i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２３７，６００</a:t>
                  </a:r>
                  <a:r>
                    <a:rPr lang="ja-JP" altLang="en-US" sz="1050" b="1" i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円</a:t>
                  </a:r>
                  <a:r>
                    <a:rPr lang="ja-JP" altLang="en-US" sz="1050" i="1" dirty="0">
                      <a:solidFill>
                        <a:schemeClr val="tx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（税別）</a:t>
                  </a:r>
                  <a:endParaRPr lang="ja-JP" altLang="en-US" sz="1000" i="1" dirty="0">
                    <a:solidFill>
                      <a:schemeClr val="tx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</p:grpSp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A19F585E-AEB3-4899-9AB5-03ACA9024848}"/>
                </a:ext>
              </a:extLst>
            </p:cNvPr>
            <p:cNvGrpSpPr/>
            <p:nvPr/>
          </p:nvGrpSpPr>
          <p:grpSpPr>
            <a:xfrm>
              <a:off x="327009" y="4113988"/>
              <a:ext cx="4842697" cy="665480"/>
              <a:chOff x="377589" y="4368146"/>
              <a:chExt cx="4842697" cy="665480"/>
            </a:xfrm>
          </p:grpSpPr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66C401D1-F396-44EC-A5BC-871B930682F9}"/>
                  </a:ext>
                </a:extLst>
              </p:cNvPr>
              <p:cNvSpPr/>
              <p:nvPr/>
            </p:nvSpPr>
            <p:spPr>
              <a:xfrm>
                <a:off x="377589" y="4491033"/>
                <a:ext cx="883882" cy="354425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 contourW="12700">
                <a:bevelT prst="angle"/>
                <a:bevelB prst="slope"/>
                <a:contourClr>
                  <a:srgbClr val="3399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dist"/>
                <a:r>
                  <a:rPr lang="ja-JP" altLang="en-US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注意事項</a:t>
                </a:r>
                <a:endParaRPr kumimoji="1" lang="en-US" altLang="ja-JP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17" name="正方形/長方形 16">
                <a:extLst>
                  <a:ext uri="{FF2B5EF4-FFF2-40B4-BE49-F238E27FC236}">
                    <a16:creationId xmlns:a16="http://schemas.microsoft.com/office/drawing/2014/main" id="{705F5246-5736-4E20-9BE7-7E05B77AAB86}"/>
                  </a:ext>
                </a:extLst>
              </p:cNvPr>
              <p:cNvSpPr/>
              <p:nvPr/>
            </p:nvSpPr>
            <p:spPr>
              <a:xfrm>
                <a:off x="1394853" y="4368146"/>
                <a:ext cx="3825433" cy="6654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掲出作業についてはご手配ください。</a:t>
                </a:r>
              </a:p>
              <a:p>
                <a:r>
                  <a:rPr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他の割引との併用不可。</a:t>
                </a:r>
                <a:endParaRPr lang="en-US" altLang="ja-JP" sz="11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  <a:p>
                <a:r>
                  <a:rPr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京成津田沼駅、千葉中央駅はお問い合わせください。</a:t>
                </a:r>
                <a:endParaRPr lang="en-US" altLang="ja-JP" sz="11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</p:txBody>
          </p:sp>
        </p:grpSp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F26EF263-71C0-4B96-882D-F935FD72E2AA}"/>
                </a:ext>
              </a:extLst>
            </p:cNvPr>
            <p:cNvGrpSpPr/>
            <p:nvPr/>
          </p:nvGrpSpPr>
          <p:grpSpPr>
            <a:xfrm>
              <a:off x="327025" y="1515477"/>
              <a:ext cx="4879291" cy="556963"/>
              <a:chOff x="327025" y="1533161"/>
              <a:chExt cx="4879291" cy="556963"/>
            </a:xfrm>
          </p:grpSpPr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D9FCB4AD-E957-40B1-8541-8D0CBB77CBBD}"/>
                  </a:ext>
                </a:extLst>
              </p:cNvPr>
              <p:cNvSpPr/>
              <p:nvPr/>
            </p:nvSpPr>
            <p:spPr>
              <a:xfrm>
                <a:off x="327025" y="1617980"/>
                <a:ext cx="883920" cy="354330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 contourW="12700">
                <a:bevelT prst="angle"/>
                <a:bevelB prst="slope"/>
                <a:contourClr>
                  <a:srgbClr val="3399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dist"/>
                <a:r>
                  <a:rPr lang="ja-JP" altLang="en-US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実施期間</a:t>
                </a:r>
                <a:endParaRPr kumimoji="1" lang="en-US" altLang="ja-JP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15" name="正方形/長方形 14">
                <a:extLst>
                  <a:ext uri="{FF2B5EF4-FFF2-40B4-BE49-F238E27FC236}">
                    <a16:creationId xmlns:a16="http://schemas.microsoft.com/office/drawing/2014/main" id="{9E2E378C-B6DA-42A3-8C48-2F82A4EE8CD6}"/>
                  </a:ext>
                </a:extLst>
              </p:cNvPr>
              <p:cNvSpPr/>
              <p:nvPr/>
            </p:nvSpPr>
            <p:spPr>
              <a:xfrm>
                <a:off x="1352600" y="1533161"/>
                <a:ext cx="3853716" cy="55696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sz="9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２０２０年</a:t>
                </a:r>
                <a:r>
                  <a:rPr lang="ja-JP" altLang="en-US" sz="1400" b="1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５</a:t>
                </a:r>
                <a:r>
                  <a:rPr kumimoji="1" lang="ja-JP" altLang="en-US" sz="1400" b="1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月１４日（火）</a:t>
                </a:r>
                <a:endParaRPr kumimoji="1" lang="en-US" altLang="ja-JP" sz="1400" b="1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  <a:p>
                <a:r>
                  <a:rPr lang="ja-JP" altLang="en-US" sz="12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　　　</a:t>
                </a:r>
                <a:r>
                  <a:rPr kumimoji="1" lang="ja-JP" altLang="en-US" sz="12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～ </a:t>
                </a:r>
                <a:r>
                  <a:rPr kumimoji="1" lang="ja-JP" altLang="en-US" sz="9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２０２０年</a:t>
                </a:r>
                <a:r>
                  <a:rPr kumimoji="1" lang="ja-JP" altLang="en-US" sz="1400" b="1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９月２９日（火） </a:t>
                </a:r>
                <a:r>
                  <a:rPr kumimoji="1" lang="ja-JP" altLang="en-US" sz="12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掲出</a:t>
                </a:r>
                <a:r>
                  <a:rPr lang="ja-JP" altLang="en-US" sz="12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開始</a:t>
                </a:r>
                <a:r>
                  <a:rPr kumimoji="1" lang="ja-JP" altLang="en-US" sz="12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分</a:t>
                </a:r>
                <a:endParaRPr kumimoji="1" lang="en-US" altLang="ja-JP" sz="12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8055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8DCEEB7-8AF1-48E2-BF2E-27E6AA04A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625" y="5766059"/>
            <a:ext cx="1757869" cy="573998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2392B7F-B2C5-44E3-A590-B2FA98D78210}"/>
              </a:ext>
            </a:extLst>
          </p:cNvPr>
          <p:cNvSpPr/>
          <p:nvPr/>
        </p:nvSpPr>
        <p:spPr>
          <a:xfrm>
            <a:off x="506556" y="158633"/>
            <a:ext cx="20822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【</a:t>
            </a:r>
            <a:r>
              <a:rPr lang="ja-JP" altLang="en-US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京成電鉄</a:t>
            </a:r>
            <a:r>
              <a:rPr lang="en-US" altLang="ja-JP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】</a:t>
            </a:r>
            <a:r>
              <a:rPr lang="ja-JP" altLang="en-US" sz="32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endParaRPr lang="ja-JP" altLang="en-US" sz="3200" dirty="0">
              <a:ln w="3175">
                <a:solidFill>
                  <a:srgbClr val="CCFFFF"/>
                </a:solidFill>
              </a:ln>
              <a:effectLst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DF7B8E4-1134-41D8-8632-42615CCF6AA7}"/>
              </a:ext>
            </a:extLst>
          </p:cNvPr>
          <p:cNvSpPr/>
          <p:nvPr/>
        </p:nvSpPr>
        <p:spPr>
          <a:xfrm>
            <a:off x="2512643" y="50418"/>
            <a:ext cx="9856470" cy="8012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大型ボード</a:t>
            </a:r>
            <a:r>
              <a:rPr lang="ja-JP" altLang="en-US" sz="2800" b="1" dirty="0"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r>
              <a:rPr lang="ja-JP" altLang="en-US" sz="2800" b="1" dirty="0">
                <a:solidFill>
                  <a:srgbClr val="FF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ＳＰＥＣＩＡＬ</a:t>
            </a:r>
            <a:r>
              <a:rPr lang="ja-JP" altLang="en-US" sz="2800" b="1" dirty="0">
                <a:solidFill>
                  <a:srgbClr val="0000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sz="2800" b="1" dirty="0">
                <a:solidFill>
                  <a:srgbClr val="FF0066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ＳＡＬＥ</a:t>
            </a:r>
            <a:endParaRPr kumimoji="1" lang="en-US" altLang="ja-JP" sz="2800" b="1" dirty="0">
              <a:solidFill>
                <a:schemeClr val="tx1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81D76334-DD6E-4AE8-A013-F4F915B5CA00}"/>
              </a:ext>
            </a:extLst>
          </p:cNvPr>
          <p:cNvGrpSpPr/>
          <p:nvPr/>
        </p:nvGrpSpPr>
        <p:grpSpPr>
          <a:xfrm>
            <a:off x="5345543" y="1015167"/>
            <a:ext cx="3467850" cy="4798090"/>
            <a:chOff x="5649224" y="1457116"/>
            <a:chExt cx="3313705" cy="5130517"/>
          </a:xfrm>
        </p:grpSpPr>
        <p:grpSp>
          <p:nvGrpSpPr>
            <p:cNvPr id="34" name="グループ化 33">
              <a:extLst>
                <a:ext uri="{FF2B5EF4-FFF2-40B4-BE49-F238E27FC236}">
                  <a16:creationId xmlns:a16="http://schemas.microsoft.com/office/drawing/2014/main" id="{A942AF88-24C4-4513-944A-D5BC08232EB7}"/>
                </a:ext>
              </a:extLst>
            </p:cNvPr>
            <p:cNvGrpSpPr/>
            <p:nvPr/>
          </p:nvGrpSpPr>
          <p:grpSpPr>
            <a:xfrm>
              <a:off x="5663730" y="4051434"/>
              <a:ext cx="3299199" cy="2536199"/>
              <a:chOff x="5663730" y="4051434"/>
              <a:chExt cx="3299199" cy="2536199"/>
            </a:xfrm>
          </p:grpSpPr>
          <p:pic>
            <p:nvPicPr>
              <p:cNvPr id="40" name="図 39">
                <a:extLst>
                  <a:ext uri="{FF2B5EF4-FFF2-40B4-BE49-F238E27FC236}">
                    <a16:creationId xmlns:a16="http://schemas.microsoft.com/office/drawing/2014/main" id="{FD08EC48-9697-4086-B226-F67C621D35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3730" y="4051434"/>
                <a:ext cx="3295364" cy="2471523"/>
              </a:xfrm>
              <a:prstGeom prst="rect">
                <a:avLst/>
              </a:prstGeom>
              <a:ln w="38100">
                <a:solidFill>
                  <a:srgbClr val="0000FF"/>
                </a:solidFill>
              </a:ln>
            </p:spPr>
          </p:pic>
          <p:sp>
            <p:nvSpPr>
              <p:cNvPr id="41" name="正方形/長方形 2">
                <a:extLst>
                  <a:ext uri="{FF2B5EF4-FFF2-40B4-BE49-F238E27FC236}">
                    <a16:creationId xmlns:a16="http://schemas.microsoft.com/office/drawing/2014/main" id="{91852513-5128-42B5-9599-3135EF4F5533}"/>
                  </a:ext>
                </a:extLst>
              </p:cNvPr>
              <p:cNvSpPr/>
              <p:nvPr/>
            </p:nvSpPr>
            <p:spPr>
              <a:xfrm>
                <a:off x="5977483" y="4786119"/>
                <a:ext cx="1297406" cy="952603"/>
              </a:xfrm>
              <a:custGeom>
                <a:avLst/>
                <a:gdLst>
                  <a:gd name="connsiteX0" fmla="*/ 0 w 792088"/>
                  <a:gd name="connsiteY0" fmla="*/ 0 h 743157"/>
                  <a:gd name="connsiteX1" fmla="*/ 792088 w 792088"/>
                  <a:gd name="connsiteY1" fmla="*/ 0 h 743157"/>
                  <a:gd name="connsiteX2" fmla="*/ 792088 w 792088"/>
                  <a:gd name="connsiteY2" fmla="*/ 743157 h 743157"/>
                  <a:gd name="connsiteX3" fmla="*/ 0 w 792088"/>
                  <a:gd name="connsiteY3" fmla="*/ 743157 h 743157"/>
                  <a:gd name="connsiteX4" fmla="*/ 0 w 792088"/>
                  <a:gd name="connsiteY4" fmla="*/ 0 h 743157"/>
                  <a:gd name="connsiteX0" fmla="*/ 0 w 792088"/>
                  <a:gd name="connsiteY0" fmla="*/ 0 h 826501"/>
                  <a:gd name="connsiteX1" fmla="*/ 792088 w 792088"/>
                  <a:gd name="connsiteY1" fmla="*/ 0 h 826501"/>
                  <a:gd name="connsiteX2" fmla="*/ 792088 w 792088"/>
                  <a:gd name="connsiteY2" fmla="*/ 743157 h 826501"/>
                  <a:gd name="connsiteX3" fmla="*/ 16669 w 792088"/>
                  <a:gd name="connsiteY3" fmla="*/ 826501 h 826501"/>
                  <a:gd name="connsiteX4" fmla="*/ 0 w 792088"/>
                  <a:gd name="connsiteY4" fmla="*/ 0 h 826501"/>
                  <a:gd name="connsiteX0" fmla="*/ 0 w 796850"/>
                  <a:gd name="connsiteY0" fmla="*/ 0 h 836026"/>
                  <a:gd name="connsiteX1" fmla="*/ 796850 w 796850"/>
                  <a:gd name="connsiteY1" fmla="*/ 9525 h 836026"/>
                  <a:gd name="connsiteX2" fmla="*/ 796850 w 796850"/>
                  <a:gd name="connsiteY2" fmla="*/ 752682 h 836026"/>
                  <a:gd name="connsiteX3" fmla="*/ 21431 w 796850"/>
                  <a:gd name="connsiteY3" fmla="*/ 836026 h 836026"/>
                  <a:gd name="connsiteX4" fmla="*/ 0 w 796850"/>
                  <a:gd name="connsiteY4" fmla="*/ 0 h 836026"/>
                  <a:gd name="connsiteX0" fmla="*/ 0 w 796850"/>
                  <a:gd name="connsiteY0" fmla="*/ 0 h 836026"/>
                  <a:gd name="connsiteX1" fmla="*/ 739700 w 796850"/>
                  <a:gd name="connsiteY1" fmla="*/ 109537 h 836026"/>
                  <a:gd name="connsiteX2" fmla="*/ 796850 w 796850"/>
                  <a:gd name="connsiteY2" fmla="*/ 752682 h 836026"/>
                  <a:gd name="connsiteX3" fmla="*/ 21431 w 796850"/>
                  <a:gd name="connsiteY3" fmla="*/ 836026 h 836026"/>
                  <a:gd name="connsiteX4" fmla="*/ 0 w 796850"/>
                  <a:gd name="connsiteY4" fmla="*/ 0 h 836026"/>
                  <a:gd name="connsiteX0" fmla="*/ 0 w 796850"/>
                  <a:gd name="connsiteY0" fmla="*/ 0 h 836026"/>
                  <a:gd name="connsiteX1" fmla="*/ 794469 w 796850"/>
                  <a:gd name="connsiteY1" fmla="*/ 38099 h 836026"/>
                  <a:gd name="connsiteX2" fmla="*/ 796850 w 796850"/>
                  <a:gd name="connsiteY2" fmla="*/ 752682 h 836026"/>
                  <a:gd name="connsiteX3" fmla="*/ 21431 w 796850"/>
                  <a:gd name="connsiteY3" fmla="*/ 836026 h 836026"/>
                  <a:gd name="connsiteX4" fmla="*/ 0 w 796850"/>
                  <a:gd name="connsiteY4" fmla="*/ 0 h 836026"/>
                  <a:gd name="connsiteX0" fmla="*/ 0 w 794489"/>
                  <a:gd name="connsiteY0" fmla="*/ 0 h 836026"/>
                  <a:gd name="connsiteX1" fmla="*/ 794469 w 794489"/>
                  <a:gd name="connsiteY1" fmla="*/ 38099 h 836026"/>
                  <a:gd name="connsiteX2" fmla="*/ 773038 w 794489"/>
                  <a:gd name="connsiteY2" fmla="*/ 695532 h 836026"/>
                  <a:gd name="connsiteX3" fmla="*/ 21431 w 794489"/>
                  <a:gd name="connsiteY3" fmla="*/ 836026 h 836026"/>
                  <a:gd name="connsiteX4" fmla="*/ 0 w 794489"/>
                  <a:gd name="connsiteY4" fmla="*/ 0 h 836026"/>
                  <a:gd name="connsiteX0" fmla="*/ 0 w 794698"/>
                  <a:gd name="connsiteY0" fmla="*/ 0 h 836026"/>
                  <a:gd name="connsiteX1" fmla="*/ 794469 w 794698"/>
                  <a:gd name="connsiteY1" fmla="*/ 38099 h 836026"/>
                  <a:gd name="connsiteX2" fmla="*/ 794470 w 794698"/>
                  <a:gd name="connsiteY2" fmla="*/ 747919 h 836026"/>
                  <a:gd name="connsiteX3" fmla="*/ 21431 w 794698"/>
                  <a:gd name="connsiteY3" fmla="*/ 836026 h 836026"/>
                  <a:gd name="connsiteX4" fmla="*/ 0 w 794698"/>
                  <a:gd name="connsiteY4" fmla="*/ 0 h 836026"/>
                  <a:gd name="connsiteX0" fmla="*/ 0 w 794698"/>
                  <a:gd name="connsiteY0" fmla="*/ 0 h 836026"/>
                  <a:gd name="connsiteX1" fmla="*/ 794469 w 794698"/>
                  <a:gd name="connsiteY1" fmla="*/ 38099 h 836026"/>
                  <a:gd name="connsiteX2" fmla="*/ 794470 w 794698"/>
                  <a:gd name="connsiteY2" fmla="*/ 747919 h 836026"/>
                  <a:gd name="connsiteX3" fmla="*/ 19049 w 794698"/>
                  <a:gd name="connsiteY3" fmla="*/ 836026 h 836026"/>
                  <a:gd name="connsiteX4" fmla="*/ 0 w 794698"/>
                  <a:gd name="connsiteY4" fmla="*/ 0 h 836026"/>
                  <a:gd name="connsiteX0" fmla="*/ 0 w 794698"/>
                  <a:gd name="connsiteY0" fmla="*/ 0 h 747919"/>
                  <a:gd name="connsiteX1" fmla="*/ 794469 w 794698"/>
                  <a:gd name="connsiteY1" fmla="*/ 38099 h 747919"/>
                  <a:gd name="connsiteX2" fmla="*/ 794470 w 794698"/>
                  <a:gd name="connsiteY2" fmla="*/ 747919 h 747919"/>
                  <a:gd name="connsiteX3" fmla="*/ 23812 w 794698"/>
                  <a:gd name="connsiteY3" fmla="*/ 545513 h 747919"/>
                  <a:gd name="connsiteX4" fmla="*/ 0 w 794698"/>
                  <a:gd name="connsiteY4" fmla="*/ 0 h 747919"/>
                  <a:gd name="connsiteX0" fmla="*/ 0 w 1030214"/>
                  <a:gd name="connsiteY0" fmla="*/ 0 h 747919"/>
                  <a:gd name="connsiteX1" fmla="*/ 1030213 w 1030214"/>
                  <a:gd name="connsiteY1" fmla="*/ 23812 h 747919"/>
                  <a:gd name="connsiteX2" fmla="*/ 794470 w 1030214"/>
                  <a:gd name="connsiteY2" fmla="*/ 747919 h 747919"/>
                  <a:gd name="connsiteX3" fmla="*/ 23812 w 1030214"/>
                  <a:gd name="connsiteY3" fmla="*/ 545513 h 747919"/>
                  <a:gd name="connsiteX4" fmla="*/ 0 w 1030214"/>
                  <a:gd name="connsiteY4" fmla="*/ 0 h 747919"/>
                  <a:gd name="connsiteX0" fmla="*/ 0 w 1030264"/>
                  <a:gd name="connsiteY0" fmla="*/ 0 h 545513"/>
                  <a:gd name="connsiteX1" fmla="*/ 1030213 w 1030264"/>
                  <a:gd name="connsiteY1" fmla="*/ 23812 h 545513"/>
                  <a:gd name="connsiteX2" fmla="*/ 1023070 w 1030264"/>
                  <a:gd name="connsiteY2" fmla="*/ 438356 h 545513"/>
                  <a:gd name="connsiteX3" fmla="*/ 23812 w 1030264"/>
                  <a:gd name="connsiteY3" fmla="*/ 545513 h 545513"/>
                  <a:gd name="connsiteX4" fmla="*/ 0 w 1030264"/>
                  <a:gd name="connsiteY4" fmla="*/ 0 h 545513"/>
                  <a:gd name="connsiteX0" fmla="*/ 0 w 1030318"/>
                  <a:gd name="connsiteY0" fmla="*/ 0 h 545513"/>
                  <a:gd name="connsiteX1" fmla="*/ 1030213 w 1030318"/>
                  <a:gd name="connsiteY1" fmla="*/ 23812 h 545513"/>
                  <a:gd name="connsiteX2" fmla="*/ 1027833 w 1030318"/>
                  <a:gd name="connsiteY2" fmla="*/ 438356 h 545513"/>
                  <a:gd name="connsiteX3" fmla="*/ 23812 w 1030318"/>
                  <a:gd name="connsiteY3" fmla="*/ 545513 h 545513"/>
                  <a:gd name="connsiteX4" fmla="*/ 0 w 1030318"/>
                  <a:gd name="connsiteY4" fmla="*/ 0 h 545513"/>
                  <a:gd name="connsiteX0" fmla="*/ 0 w 1030318"/>
                  <a:gd name="connsiteY0" fmla="*/ 0 h 555038"/>
                  <a:gd name="connsiteX1" fmla="*/ 1030213 w 1030318"/>
                  <a:gd name="connsiteY1" fmla="*/ 23812 h 555038"/>
                  <a:gd name="connsiteX2" fmla="*/ 1027833 w 1030318"/>
                  <a:gd name="connsiteY2" fmla="*/ 438356 h 555038"/>
                  <a:gd name="connsiteX3" fmla="*/ 16668 w 1030318"/>
                  <a:gd name="connsiteY3" fmla="*/ 555038 h 555038"/>
                  <a:gd name="connsiteX4" fmla="*/ 0 w 1030318"/>
                  <a:gd name="connsiteY4" fmla="*/ 0 h 555038"/>
                  <a:gd name="connsiteX0" fmla="*/ 0 w 1035080"/>
                  <a:gd name="connsiteY0" fmla="*/ 0 h 555038"/>
                  <a:gd name="connsiteX1" fmla="*/ 1034975 w 1035080"/>
                  <a:gd name="connsiteY1" fmla="*/ 23812 h 555038"/>
                  <a:gd name="connsiteX2" fmla="*/ 1032595 w 1035080"/>
                  <a:gd name="connsiteY2" fmla="*/ 438356 h 555038"/>
                  <a:gd name="connsiteX3" fmla="*/ 21430 w 1035080"/>
                  <a:gd name="connsiteY3" fmla="*/ 555038 h 555038"/>
                  <a:gd name="connsiteX4" fmla="*/ 0 w 1035080"/>
                  <a:gd name="connsiteY4" fmla="*/ 0 h 555038"/>
                  <a:gd name="connsiteX0" fmla="*/ 0 w 1048332"/>
                  <a:gd name="connsiteY0" fmla="*/ 0 h 555038"/>
                  <a:gd name="connsiteX1" fmla="*/ 1048227 w 1048332"/>
                  <a:gd name="connsiteY1" fmla="*/ 23812 h 555038"/>
                  <a:gd name="connsiteX2" fmla="*/ 1045847 w 1048332"/>
                  <a:gd name="connsiteY2" fmla="*/ 438356 h 555038"/>
                  <a:gd name="connsiteX3" fmla="*/ 34682 w 1048332"/>
                  <a:gd name="connsiteY3" fmla="*/ 555038 h 555038"/>
                  <a:gd name="connsiteX4" fmla="*/ 0 w 1048332"/>
                  <a:gd name="connsiteY4" fmla="*/ 0 h 555038"/>
                  <a:gd name="connsiteX0" fmla="*/ 0 w 1297369"/>
                  <a:gd name="connsiteY0" fmla="*/ 0 h 555038"/>
                  <a:gd name="connsiteX1" fmla="*/ 1297368 w 1297369"/>
                  <a:gd name="connsiteY1" fmla="*/ 29113 h 555038"/>
                  <a:gd name="connsiteX2" fmla="*/ 1045847 w 1297369"/>
                  <a:gd name="connsiteY2" fmla="*/ 438356 h 555038"/>
                  <a:gd name="connsiteX3" fmla="*/ 34682 w 1297369"/>
                  <a:gd name="connsiteY3" fmla="*/ 555038 h 555038"/>
                  <a:gd name="connsiteX4" fmla="*/ 0 w 1297369"/>
                  <a:gd name="connsiteY4" fmla="*/ 0 h 555038"/>
                  <a:gd name="connsiteX0" fmla="*/ 0 w 1297406"/>
                  <a:gd name="connsiteY0" fmla="*/ 0 h 926036"/>
                  <a:gd name="connsiteX1" fmla="*/ 1297368 w 1297406"/>
                  <a:gd name="connsiteY1" fmla="*/ 29113 h 926036"/>
                  <a:gd name="connsiteX2" fmla="*/ 1287036 w 1297406"/>
                  <a:gd name="connsiteY2" fmla="*/ 926036 h 926036"/>
                  <a:gd name="connsiteX3" fmla="*/ 34682 w 1297406"/>
                  <a:gd name="connsiteY3" fmla="*/ 555038 h 926036"/>
                  <a:gd name="connsiteX4" fmla="*/ 0 w 1297406"/>
                  <a:gd name="connsiteY4" fmla="*/ 0 h 926036"/>
                  <a:gd name="connsiteX0" fmla="*/ 0 w 1297406"/>
                  <a:gd name="connsiteY0" fmla="*/ 0 h 952603"/>
                  <a:gd name="connsiteX1" fmla="*/ 1297368 w 1297406"/>
                  <a:gd name="connsiteY1" fmla="*/ 29113 h 952603"/>
                  <a:gd name="connsiteX2" fmla="*/ 1287036 w 1297406"/>
                  <a:gd name="connsiteY2" fmla="*/ 926036 h 952603"/>
                  <a:gd name="connsiteX3" fmla="*/ 16129 w 1297406"/>
                  <a:gd name="connsiteY3" fmla="*/ 952603 h 952603"/>
                  <a:gd name="connsiteX4" fmla="*/ 0 w 1297406"/>
                  <a:gd name="connsiteY4" fmla="*/ 0 h 95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7406" h="952603">
                    <a:moveTo>
                      <a:pt x="0" y="0"/>
                    </a:moveTo>
                    <a:lnTo>
                      <a:pt x="1297368" y="29113"/>
                    </a:lnTo>
                    <a:cubicBezTo>
                      <a:pt x="1298162" y="267307"/>
                      <a:pt x="1286242" y="687842"/>
                      <a:pt x="1287036" y="926036"/>
                    </a:cubicBezTo>
                    <a:lnTo>
                      <a:pt x="16129" y="952603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3399FF">
                      <a:tint val="66000"/>
                      <a:satMod val="160000"/>
                    </a:srgbClr>
                  </a:gs>
                  <a:gs pos="50000">
                    <a:srgbClr val="3399FF">
                      <a:tint val="44500"/>
                      <a:satMod val="160000"/>
                    </a:srgbClr>
                  </a:gs>
                  <a:gs pos="100000">
                    <a:srgbClr val="3399FF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57211343-F553-4AA2-B48E-6565DFF82FA7}"/>
                  </a:ext>
                </a:extLst>
              </p:cNvPr>
              <p:cNvSpPr/>
              <p:nvPr/>
            </p:nvSpPr>
            <p:spPr>
              <a:xfrm rot="557076">
                <a:off x="6076147" y="5139330"/>
                <a:ext cx="1100077" cy="23375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isometricOffAxis1Right"/>
                  <a:lightRig rig="threePt" dir="t"/>
                </a:scene3d>
              </a:bodyPr>
              <a:lstStyle/>
              <a:p>
                <a:pPr algn="ctr"/>
                <a:r>
                  <a:rPr kumimoji="1" lang="ja-JP" altLang="en-US" sz="1050" dirty="0">
                    <a:ln w="0"/>
                    <a:solidFill>
                      <a:srgbClr val="00206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ＫＥＩＳＥＩ</a:t>
                </a:r>
              </a:p>
            </p:txBody>
          </p:sp>
          <p:sp>
            <p:nvSpPr>
              <p:cNvPr id="43" name="正方形/長方形 42">
                <a:extLst>
                  <a:ext uri="{FF2B5EF4-FFF2-40B4-BE49-F238E27FC236}">
                    <a16:creationId xmlns:a16="http://schemas.microsoft.com/office/drawing/2014/main" id="{01A1F353-947E-4DCB-A4AB-35CE4B76B7F4}"/>
                  </a:ext>
                </a:extLst>
              </p:cNvPr>
              <p:cNvSpPr/>
              <p:nvPr/>
            </p:nvSpPr>
            <p:spPr>
              <a:xfrm>
                <a:off x="7666785" y="6268707"/>
                <a:ext cx="1296144" cy="31892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ja-JP" altLang="en-US" sz="1000" b="1" dirty="0">
                    <a:solidFill>
                      <a:schemeClr val="bg1"/>
                    </a:solidFill>
                  </a:rPr>
                  <a:t>八千代台</a:t>
                </a:r>
                <a:r>
                  <a:rPr kumimoji="1" lang="ja-JP" altLang="en-US" sz="1000" b="1" dirty="0">
                    <a:solidFill>
                      <a:schemeClr val="bg1"/>
                    </a:solidFill>
                  </a:rPr>
                  <a:t>駅</a:t>
                </a:r>
              </a:p>
            </p:txBody>
          </p:sp>
          <p:sp>
            <p:nvSpPr>
              <p:cNvPr id="44" name="正方形/長方形 2">
                <a:extLst>
                  <a:ext uri="{FF2B5EF4-FFF2-40B4-BE49-F238E27FC236}">
                    <a16:creationId xmlns:a16="http://schemas.microsoft.com/office/drawing/2014/main" id="{A6E28AD9-4D2E-45C3-8349-046747EC90CA}"/>
                  </a:ext>
                </a:extLst>
              </p:cNvPr>
              <p:cNvSpPr/>
              <p:nvPr/>
            </p:nvSpPr>
            <p:spPr>
              <a:xfrm>
                <a:off x="7534768" y="4817924"/>
                <a:ext cx="1167272" cy="888993"/>
              </a:xfrm>
              <a:custGeom>
                <a:avLst/>
                <a:gdLst>
                  <a:gd name="connsiteX0" fmla="*/ 0 w 792088"/>
                  <a:gd name="connsiteY0" fmla="*/ 0 h 743157"/>
                  <a:gd name="connsiteX1" fmla="*/ 792088 w 792088"/>
                  <a:gd name="connsiteY1" fmla="*/ 0 h 743157"/>
                  <a:gd name="connsiteX2" fmla="*/ 792088 w 792088"/>
                  <a:gd name="connsiteY2" fmla="*/ 743157 h 743157"/>
                  <a:gd name="connsiteX3" fmla="*/ 0 w 792088"/>
                  <a:gd name="connsiteY3" fmla="*/ 743157 h 743157"/>
                  <a:gd name="connsiteX4" fmla="*/ 0 w 792088"/>
                  <a:gd name="connsiteY4" fmla="*/ 0 h 743157"/>
                  <a:gd name="connsiteX0" fmla="*/ 0 w 792088"/>
                  <a:gd name="connsiteY0" fmla="*/ 0 h 826501"/>
                  <a:gd name="connsiteX1" fmla="*/ 792088 w 792088"/>
                  <a:gd name="connsiteY1" fmla="*/ 0 h 826501"/>
                  <a:gd name="connsiteX2" fmla="*/ 792088 w 792088"/>
                  <a:gd name="connsiteY2" fmla="*/ 743157 h 826501"/>
                  <a:gd name="connsiteX3" fmla="*/ 16669 w 792088"/>
                  <a:gd name="connsiteY3" fmla="*/ 826501 h 826501"/>
                  <a:gd name="connsiteX4" fmla="*/ 0 w 792088"/>
                  <a:gd name="connsiteY4" fmla="*/ 0 h 826501"/>
                  <a:gd name="connsiteX0" fmla="*/ 0 w 796850"/>
                  <a:gd name="connsiteY0" fmla="*/ 0 h 836026"/>
                  <a:gd name="connsiteX1" fmla="*/ 796850 w 796850"/>
                  <a:gd name="connsiteY1" fmla="*/ 9525 h 836026"/>
                  <a:gd name="connsiteX2" fmla="*/ 796850 w 796850"/>
                  <a:gd name="connsiteY2" fmla="*/ 752682 h 836026"/>
                  <a:gd name="connsiteX3" fmla="*/ 21431 w 796850"/>
                  <a:gd name="connsiteY3" fmla="*/ 836026 h 836026"/>
                  <a:gd name="connsiteX4" fmla="*/ 0 w 796850"/>
                  <a:gd name="connsiteY4" fmla="*/ 0 h 836026"/>
                  <a:gd name="connsiteX0" fmla="*/ 0 w 796850"/>
                  <a:gd name="connsiteY0" fmla="*/ 0 h 836026"/>
                  <a:gd name="connsiteX1" fmla="*/ 739700 w 796850"/>
                  <a:gd name="connsiteY1" fmla="*/ 109537 h 836026"/>
                  <a:gd name="connsiteX2" fmla="*/ 796850 w 796850"/>
                  <a:gd name="connsiteY2" fmla="*/ 752682 h 836026"/>
                  <a:gd name="connsiteX3" fmla="*/ 21431 w 796850"/>
                  <a:gd name="connsiteY3" fmla="*/ 836026 h 836026"/>
                  <a:gd name="connsiteX4" fmla="*/ 0 w 796850"/>
                  <a:gd name="connsiteY4" fmla="*/ 0 h 836026"/>
                  <a:gd name="connsiteX0" fmla="*/ 0 w 796850"/>
                  <a:gd name="connsiteY0" fmla="*/ 0 h 836026"/>
                  <a:gd name="connsiteX1" fmla="*/ 794469 w 796850"/>
                  <a:gd name="connsiteY1" fmla="*/ 38099 h 836026"/>
                  <a:gd name="connsiteX2" fmla="*/ 796850 w 796850"/>
                  <a:gd name="connsiteY2" fmla="*/ 752682 h 836026"/>
                  <a:gd name="connsiteX3" fmla="*/ 21431 w 796850"/>
                  <a:gd name="connsiteY3" fmla="*/ 836026 h 836026"/>
                  <a:gd name="connsiteX4" fmla="*/ 0 w 796850"/>
                  <a:gd name="connsiteY4" fmla="*/ 0 h 836026"/>
                  <a:gd name="connsiteX0" fmla="*/ 0 w 794489"/>
                  <a:gd name="connsiteY0" fmla="*/ 0 h 836026"/>
                  <a:gd name="connsiteX1" fmla="*/ 794469 w 794489"/>
                  <a:gd name="connsiteY1" fmla="*/ 38099 h 836026"/>
                  <a:gd name="connsiteX2" fmla="*/ 773038 w 794489"/>
                  <a:gd name="connsiteY2" fmla="*/ 695532 h 836026"/>
                  <a:gd name="connsiteX3" fmla="*/ 21431 w 794489"/>
                  <a:gd name="connsiteY3" fmla="*/ 836026 h 836026"/>
                  <a:gd name="connsiteX4" fmla="*/ 0 w 794489"/>
                  <a:gd name="connsiteY4" fmla="*/ 0 h 836026"/>
                  <a:gd name="connsiteX0" fmla="*/ 0 w 794698"/>
                  <a:gd name="connsiteY0" fmla="*/ 0 h 836026"/>
                  <a:gd name="connsiteX1" fmla="*/ 794469 w 794698"/>
                  <a:gd name="connsiteY1" fmla="*/ 38099 h 836026"/>
                  <a:gd name="connsiteX2" fmla="*/ 794470 w 794698"/>
                  <a:gd name="connsiteY2" fmla="*/ 747919 h 836026"/>
                  <a:gd name="connsiteX3" fmla="*/ 21431 w 794698"/>
                  <a:gd name="connsiteY3" fmla="*/ 836026 h 836026"/>
                  <a:gd name="connsiteX4" fmla="*/ 0 w 794698"/>
                  <a:gd name="connsiteY4" fmla="*/ 0 h 836026"/>
                  <a:gd name="connsiteX0" fmla="*/ 0 w 794698"/>
                  <a:gd name="connsiteY0" fmla="*/ 0 h 836026"/>
                  <a:gd name="connsiteX1" fmla="*/ 794469 w 794698"/>
                  <a:gd name="connsiteY1" fmla="*/ 38099 h 836026"/>
                  <a:gd name="connsiteX2" fmla="*/ 794470 w 794698"/>
                  <a:gd name="connsiteY2" fmla="*/ 747919 h 836026"/>
                  <a:gd name="connsiteX3" fmla="*/ 19049 w 794698"/>
                  <a:gd name="connsiteY3" fmla="*/ 836026 h 836026"/>
                  <a:gd name="connsiteX4" fmla="*/ 0 w 794698"/>
                  <a:gd name="connsiteY4" fmla="*/ 0 h 836026"/>
                  <a:gd name="connsiteX0" fmla="*/ 0 w 794698"/>
                  <a:gd name="connsiteY0" fmla="*/ 0 h 747919"/>
                  <a:gd name="connsiteX1" fmla="*/ 794469 w 794698"/>
                  <a:gd name="connsiteY1" fmla="*/ 38099 h 747919"/>
                  <a:gd name="connsiteX2" fmla="*/ 794470 w 794698"/>
                  <a:gd name="connsiteY2" fmla="*/ 747919 h 747919"/>
                  <a:gd name="connsiteX3" fmla="*/ 23812 w 794698"/>
                  <a:gd name="connsiteY3" fmla="*/ 545513 h 747919"/>
                  <a:gd name="connsiteX4" fmla="*/ 0 w 794698"/>
                  <a:gd name="connsiteY4" fmla="*/ 0 h 747919"/>
                  <a:gd name="connsiteX0" fmla="*/ 0 w 1030214"/>
                  <a:gd name="connsiteY0" fmla="*/ 0 h 747919"/>
                  <a:gd name="connsiteX1" fmla="*/ 1030213 w 1030214"/>
                  <a:gd name="connsiteY1" fmla="*/ 23812 h 747919"/>
                  <a:gd name="connsiteX2" fmla="*/ 794470 w 1030214"/>
                  <a:gd name="connsiteY2" fmla="*/ 747919 h 747919"/>
                  <a:gd name="connsiteX3" fmla="*/ 23812 w 1030214"/>
                  <a:gd name="connsiteY3" fmla="*/ 545513 h 747919"/>
                  <a:gd name="connsiteX4" fmla="*/ 0 w 1030214"/>
                  <a:gd name="connsiteY4" fmla="*/ 0 h 747919"/>
                  <a:gd name="connsiteX0" fmla="*/ 0 w 1030264"/>
                  <a:gd name="connsiteY0" fmla="*/ 0 h 545513"/>
                  <a:gd name="connsiteX1" fmla="*/ 1030213 w 1030264"/>
                  <a:gd name="connsiteY1" fmla="*/ 23812 h 545513"/>
                  <a:gd name="connsiteX2" fmla="*/ 1023070 w 1030264"/>
                  <a:gd name="connsiteY2" fmla="*/ 438356 h 545513"/>
                  <a:gd name="connsiteX3" fmla="*/ 23812 w 1030264"/>
                  <a:gd name="connsiteY3" fmla="*/ 545513 h 545513"/>
                  <a:gd name="connsiteX4" fmla="*/ 0 w 1030264"/>
                  <a:gd name="connsiteY4" fmla="*/ 0 h 545513"/>
                  <a:gd name="connsiteX0" fmla="*/ 0 w 1030318"/>
                  <a:gd name="connsiteY0" fmla="*/ 0 h 545513"/>
                  <a:gd name="connsiteX1" fmla="*/ 1030213 w 1030318"/>
                  <a:gd name="connsiteY1" fmla="*/ 23812 h 545513"/>
                  <a:gd name="connsiteX2" fmla="*/ 1027833 w 1030318"/>
                  <a:gd name="connsiteY2" fmla="*/ 438356 h 545513"/>
                  <a:gd name="connsiteX3" fmla="*/ 23812 w 1030318"/>
                  <a:gd name="connsiteY3" fmla="*/ 545513 h 545513"/>
                  <a:gd name="connsiteX4" fmla="*/ 0 w 1030318"/>
                  <a:gd name="connsiteY4" fmla="*/ 0 h 545513"/>
                  <a:gd name="connsiteX0" fmla="*/ 0 w 1030318"/>
                  <a:gd name="connsiteY0" fmla="*/ 0 h 555038"/>
                  <a:gd name="connsiteX1" fmla="*/ 1030213 w 1030318"/>
                  <a:gd name="connsiteY1" fmla="*/ 23812 h 555038"/>
                  <a:gd name="connsiteX2" fmla="*/ 1027833 w 1030318"/>
                  <a:gd name="connsiteY2" fmla="*/ 438356 h 555038"/>
                  <a:gd name="connsiteX3" fmla="*/ 16668 w 1030318"/>
                  <a:gd name="connsiteY3" fmla="*/ 555038 h 555038"/>
                  <a:gd name="connsiteX4" fmla="*/ 0 w 1030318"/>
                  <a:gd name="connsiteY4" fmla="*/ 0 h 555038"/>
                  <a:gd name="connsiteX0" fmla="*/ 0 w 1035080"/>
                  <a:gd name="connsiteY0" fmla="*/ 0 h 555038"/>
                  <a:gd name="connsiteX1" fmla="*/ 1034975 w 1035080"/>
                  <a:gd name="connsiteY1" fmla="*/ 23812 h 555038"/>
                  <a:gd name="connsiteX2" fmla="*/ 1032595 w 1035080"/>
                  <a:gd name="connsiteY2" fmla="*/ 438356 h 555038"/>
                  <a:gd name="connsiteX3" fmla="*/ 21430 w 1035080"/>
                  <a:gd name="connsiteY3" fmla="*/ 555038 h 555038"/>
                  <a:gd name="connsiteX4" fmla="*/ 0 w 1035080"/>
                  <a:gd name="connsiteY4" fmla="*/ 0 h 555038"/>
                  <a:gd name="connsiteX0" fmla="*/ 0 w 1048332"/>
                  <a:gd name="connsiteY0" fmla="*/ 0 h 555038"/>
                  <a:gd name="connsiteX1" fmla="*/ 1048227 w 1048332"/>
                  <a:gd name="connsiteY1" fmla="*/ 23812 h 555038"/>
                  <a:gd name="connsiteX2" fmla="*/ 1045847 w 1048332"/>
                  <a:gd name="connsiteY2" fmla="*/ 438356 h 555038"/>
                  <a:gd name="connsiteX3" fmla="*/ 34682 w 1048332"/>
                  <a:gd name="connsiteY3" fmla="*/ 555038 h 555038"/>
                  <a:gd name="connsiteX4" fmla="*/ 0 w 1048332"/>
                  <a:gd name="connsiteY4" fmla="*/ 0 h 555038"/>
                  <a:gd name="connsiteX0" fmla="*/ 0 w 1297369"/>
                  <a:gd name="connsiteY0" fmla="*/ 0 h 555038"/>
                  <a:gd name="connsiteX1" fmla="*/ 1297368 w 1297369"/>
                  <a:gd name="connsiteY1" fmla="*/ 29113 h 555038"/>
                  <a:gd name="connsiteX2" fmla="*/ 1045847 w 1297369"/>
                  <a:gd name="connsiteY2" fmla="*/ 438356 h 555038"/>
                  <a:gd name="connsiteX3" fmla="*/ 34682 w 1297369"/>
                  <a:gd name="connsiteY3" fmla="*/ 555038 h 555038"/>
                  <a:gd name="connsiteX4" fmla="*/ 0 w 1297369"/>
                  <a:gd name="connsiteY4" fmla="*/ 0 h 555038"/>
                  <a:gd name="connsiteX0" fmla="*/ 0 w 1297406"/>
                  <a:gd name="connsiteY0" fmla="*/ 0 h 926036"/>
                  <a:gd name="connsiteX1" fmla="*/ 1297368 w 1297406"/>
                  <a:gd name="connsiteY1" fmla="*/ 29113 h 926036"/>
                  <a:gd name="connsiteX2" fmla="*/ 1287036 w 1297406"/>
                  <a:gd name="connsiteY2" fmla="*/ 926036 h 926036"/>
                  <a:gd name="connsiteX3" fmla="*/ 34682 w 1297406"/>
                  <a:gd name="connsiteY3" fmla="*/ 555038 h 926036"/>
                  <a:gd name="connsiteX4" fmla="*/ 0 w 1297406"/>
                  <a:gd name="connsiteY4" fmla="*/ 0 h 926036"/>
                  <a:gd name="connsiteX0" fmla="*/ 0 w 1297406"/>
                  <a:gd name="connsiteY0" fmla="*/ 0 h 952603"/>
                  <a:gd name="connsiteX1" fmla="*/ 1297368 w 1297406"/>
                  <a:gd name="connsiteY1" fmla="*/ 29113 h 952603"/>
                  <a:gd name="connsiteX2" fmla="*/ 1287036 w 1297406"/>
                  <a:gd name="connsiteY2" fmla="*/ 926036 h 952603"/>
                  <a:gd name="connsiteX3" fmla="*/ 16129 w 1297406"/>
                  <a:gd name="connsiteY3" fmla="*/ 952603 h 952603"/>
                  <a:gd name="connsiteX4" fmla="*/ 0 w 1297406"/>
                  <a:gd name="connsiteY4" fmla="*/ 0 h 952603"/>
                  <a:gd name="connsiteX0" fmla="*/ 0 w 1302707"/>
                  <a:gd name="connsiteY0" fmla="*/ 13294 h 923490"/>
                  <a:gd name="connsiteX1" fmla="*/ 1302669 w 1302707"/>
                  <a:gd name="connsiteY1" fmla="*/ 0 h 923490"/>
                  <a:gd name="connsiteX2" fmla="*/ 1292337 w 1302707"/>
                  <a:gd name="connsiteY2" fmla="*/ 896923 h 923490"/>
                  <a:gd name="connsiteX3" fmla="*/ 21430 w 1302707"/>
                  <a:gd name="connsiteY3" fmla="*/ 923490 h 923490"/>
                  <a:gd name="connsiteX4" fmla="*/ 0 w 1302707"/>
                  <a:gd name="connsiteY4" fmla="*/ 13294 h 923490"/>
                  <a:gd name="connsiteX0" fmla="*/ 0 w 1305357"/>
                  <a:gd name="connsiteY0" fmla="*/ 2692 h 923490"/>
                  <a:gd name="connsiteX1" fmla="*/ 1305319 w 1305357"/>
                  <a:gd name="connsiteY1" fmla="*/ 0 h 923490"/>
                  <a:gd name="connsiteX2" fmla="*/ 1294987 w 1305357"/>
                  <a:gd name="connsiteY2" fmla="*/ 896923 h 923490"/>
                  <a:gd name="connsiteX3" fmla="*/ 24080 w 1305357"/>
                  <a:gd name="connsiteY3" fmla="*/ 923490 h 923490"/>
                  <a:gd name="connsiteX4" fmla="*/ 0 w 1305357"/>
                  <a:gd name="connsiteY4" fmla="*/ 2692 h 923490"/>
                  <a:gd name="connsiteX0" fmla="*/ 2425 w 1307782"/>
                  <a:gd name="connsiteY0" fmla="*/ 2692 h 896923"/>
                  <a:gd name="connsiteX1" fmla="*/ 1307744 w 1307782"/>
                  <a:gd name="connsiteY1" fmla="*/ 0 h 896923"/>
                  <a:gd name="connsiteX2" fmla="*/ 1297412 w 1307782"/>
                  <a:gd name="connsiteY2" fmla="*/ 896923 h 896923"/>
                  <a:gd name="connsiteX3" fmla="*/ 0 w 1307782"/>
                  <a:gd name="connsiteY3" fmla="*/ 886384 h 896923"/>
                  <a:gd name="connsiteX4" fmla="*/ 2425 w 1307782"/>
                  <a:gd name="connsiteY4" fmla="*/ 2692 h 896923"/>
                  <a:gd name="connsiteX0" fmla="*/ 5076 w 1310433"/>
                  <a:gd name="connsiteY0" fmla="*/ 2692 h 896923"/>
                  <a:gd name="connsiteX1" fmla="*/ 1310395 w 1310433"/>
                  <a:gd name="connsiteY1" fmla="*/ 0 h 896923"/>
                  <a:gd name="connsiteX2" fmla="*/ 1300063 w 1310433"/>
                  <a:gd name="connsiteY2" fmla="*/ 896923 h 896923"/>
                  <a:gd name="connsiteX3" fmla="*/ 0 w 1310433"/>
                  <a:gd name="connsiteY3" fmla="*/ 891685 h 896923"/>
                  <a:gd name="connsiteX4" fmla="*/ 5076 w 1310433"/>
                  <a:gd name="connsiteY4" fmla="*/ 2692 h 896923"/>
                  <a:gd name="connsiteX0" fmla="*/ 5076 w 1310397"/>
                  <a:gd name="connsiteY0" fmla="*/ 2692 h 891685"/>
                  <a:gd name="connsiteX1" fmla="*/ 1310395 w 1310397"/>
                  <a:gd name="connsiteY1" fmla="*/ 0 h 891685"/>
                  <a:gd name="connsiteX2" fmla="*/ 1141037 w 1310397"/>
                  <a:gd name="connsiteY2" fmla="*/ 833313 h 891685"/>
                  <a:gd name="connsiteX3" fmla="*/ 0 w 1310397"/>
                  <a:gd name="connsiteY3" fmla="*/ 891685 h 891685"/>
                  <a:gd name="connsiteX4" fmla="*/ 5076 w 1310397"/>
                  <a:gd name="connsiteY4" fmla="*/ 2692 h 891685"/>
                  <a:gd name="connsiteX0" fmla="*/ 5076 w 1310397"/>
                  <a:gd name="connsiteY0" fmla="*/ 2692 h 891685"/>
                  <a:gd name="connsiteX1" fmla="*/ 1310395 w 1310397"/>
                  <a:gd name="connsiteY1" fmla="*/ 0 h 891685"/>
                  <a:gd name="connsiteX2" fmla="*/ 1151638 w 1310397"/>
                  <a:gd name="connsiteY2" fmla="*/ 873070 h 891685"/>
                  <a:gd name="connsiteX3" fmla="*/ 0 w 1310397"/>
                  <a:gd name="connsiteY3" fmla="*/ 891685 h 891685"/>
                  <a:gd name="connsiteX4" fmla="*/ 5076 w 1310397"/>
                  <a:gd name="connsiteY4" fmla="*/ 2692 h 891685"/>
                  <a:gd name="connsiteX0" fmla="*/ 5076 w 1151638"/>
                  <a:gd name="connsiteY0" fmla="*/ 0 h 888993"/>
                  <a:gd name="connsiteX1" fmla="*/ 1042701 w 1151638"/>
                  <a:gd name="connsiteY1" fmla="*/ 23812 h 888993"/>
                  <a:gd name="connsiteX2" fmla="*/ 1151638 w 1151638"/>
                  <a:gd name="connsiteY2" fmla="*/ 870378 h 888993"/>
                  <a:gd name="connsiteX3" fmla="*/ 0 w 1151638"/>
                  <a:gd name="connsiteY3" fmla="*/ 888993 h 888993"/>
                  <a:gd name="connsiteX4" fmla="*/ 5076 w 1151638"/>
                  <a:gd name="connsiteY4" fmla="*/ 0 h 888993"/>
                  <a:gd name="connsiteX0" fmla="*/ 5076 w 1167298"/>
                  <a:gd name="connsiteY0" fmla="*/ 0 h 888993"/>
                  <a:gd name="connsiteX1" fmla="*/ 1167272 w 1167298"/>
                  <a:gd name="connsiteY1" fmla="*/ 7910 h 888993"/>
                  <a:gd name="connsiteX2" fmla="*/ 1151638 w 1167298"/>
                  <a:gd name="connsiteY2" fmla="*/ 870378 h 888993"/>
                  <a:gd name="connsiteX3" fmla="*/ 0 w 1167298"/>
                  <a:gd name="connsiteY3" fmla="*/ 888993 h 888993"/>
                  <a:gd name="connsiteX4" fmla="*/ 5076 w 1167298"/>
                  <a:gd name="connsiteY4" fmla="*/ 0 h 888993"/>
                  <a:gd name="connsiteX0" fmla="*/ 5076 w 1167272"/>
                  <a:gd name="connsiteY0" fmla="*/ 0 h 888993"/>
                  <a:gd name="connsiteX1" fmla="*/ 1167272 w 1167272"/>
                  <a:gd name="connsiteY1" fmla="*/ 7910 h 888993"/>
                  <a:gd name="connsiteX2" fmla="*/ 1151638 w 1167272"/>
                  <a:gd name="connsiteY2" fmla="*/ 870378 h 888993"/>
                  <a:gd name="connsiteX3" fmla="*/ 0 w 1167272"/>
                  <a:gd name="connsiteY3" fmla="*/ 888993 h 888993"/>
                  <a:gd name="connsiteX4" fmla="*/ 5076 w 1167272"/>
                  <a:gd name="connsiteY4" fmla="*/ 0 h 888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7272" h="888993">
                    <a:moveTo>
                      <a:pt x="5076" y="0"/>
                    </a:moveTo>
                    <a:lnTo>
                      <a:pt x="1167272" y="7910"/>
                    </a:lnTo>
                    <a:cubicBezTo>
                      <a:pt x="1162765" y="243453"/>
                      <a:pt x="1150844" y="632184"/>
                      <a:pt x="1151638" y="870378"/>
                    </a:cubicBezTo>
                    <a:lnTo>
                      <a:pt x="0" y="888993"/>
                    </a:lnTo>
                    <a:cubicBezTo>
                      <a:pt x="808" y="594429"/>
                      <a:pt x="4268" y="294564"/>
                      <a:pt x="5076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3399FF">
                      <a:tint val="66000"/>
                      <a:satMod val="160000"/>
                    </a:srgbClr>
                  </a:gs>
                  <a:gs pos="50000">
                    <a:srgbClr val="3399FF">
                      <a:tint val="44500"/>
                      <a:satMod val="160000"/>
                    </a:srgbClr>
                  </a:gs>
                  <a:gs pos="100000">
                    <a:srgbClr val="3399FF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" name="正方形/長方形 44">
                <a:extLst>
                  <a:ext uri="{FF2B5EF4-FFF2-40B4-BE49-F238E27FC236}">
                    <a16:creationId xmlns:a16="http://schemas.microsoft.com/office/drawing/2014/main" id="{6A61B705-844D-41D2-BCC9-8B5842ED8EEA}"/>
                  </a:ext>
                </a:extLst>
              </p:cNvPr>
              <p:cNvSpPr/>
              <p:nvPr/>
            </p:nvSpPr>
            <p:spPr>
              <a:xfrm rot="557076">
                <a:off x="7601901" y="5150673"/>
                <a:ext cx="1100077" cy="23375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isometricOffAxis1Right"/>
                  <a:lightRig rig="threePt" dir="t"/>
                </a:scene3d>
              </a:bodyPr>
              <a:lstStyle/>
              <a:p>
                <a:pPr algn="ctr"/>
                <a:r>
                  <a:rPr kumimoji="1" lang="ja-JP" altLang="en-US" sz="1050" dirty="0">
                    <a:ln w="0"/>
                    <a:solidFill>
                      <a:srgbClr val="00206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ＫＥＩＳＥＩ</a:t>
                </a:r>
              </a:p>
            </p:txBody>
          </p:sp>
        </p:grpSp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E9EDFE89-8E7E-4762-BC07-4F7A9224DA33}"/>
                </a:ext>
              </a:extLst>
            </p:cNvPr>
            <p:cNvGrpSpPr/>
            <p:nvPr/>
          </p:nvGrpSpPr>
          <p:grpSpPr>
            <a:xfrm>
              <a:off x="5649224" y="1457116"/>
              <a:ext cx="3309870" cy="2482403"/>
              <a:chOff x="5649224" y="1457116"/>
              <a:chExt cx="3309870" cy="2482403"/>
            </a:xfrm>
          </p:grpSpPr>
          <p:pic>
            <p:nvPicPr>
              <p:cNvPr id="36" name="図 35">
                <a:extLst>
                  <a:ext uri="{FF2B5EF4-FFF2-40B4-BE49-F238E27FC236}">
                    <a16:creationId xmlns:a16="http://schemas.microsoft.com/office/drawing/2014/main" id="{EFA47284-938E-4643-94CF-9ABDAF31F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9224" y="1457116"/>
                <a:ext cx="3309870" cy="2482403"/>
              </a:xfrm>
              <a:prstGeom prst="rect">
                <a:avLst/>
              </a:prstGeom>
              <a:ln w="38100">
                <a:solidFill>
                  <a:srgbClr val="0000FF"/>
                </a:solidFill>
              </a:ln>
            </p:spPr>
          </p:pic>
          <p:sp>
            <p:nvSpPr>
              <p:cNvPr id="37" name="正方形/長方形 36">
                <a:extLst>
                  <a:ext uri="{FF2B5EF4-FFF2-40B4-BE49-F238E27FC236}">
                    <a16:creationId xmlns:a16="http://schemas.microsoft.com/office/drawing/2014/main" id="{DA37DEED-ABC4-453C-9E79-18EB86806193}"/>
                  </a:ext>
                </a:extLst>
              </p:cNvPr>
              <p:cNvSpPr/>
              <p:nvPr/>
            </p:nvSpPr>
            <p:spPr>
              <a:xfrm>
                <a:off x="7369895" y="3463257"/>
                <a:ext cx="1296144" cy="31892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ja-JP" altLang="en-US" sz="1000" b="1" dirty="0">
                    <a:solidFill>
                      <a:schemeClr val="bg1"/>
                    </a:solidFill>
                  </a:rPr>
                  <a:t>京成津田沼</a:t>
                </a:r>
                <a:r>
                  <a:rPr kumimoji="1" lang="ja-JP" altLang="en-US" sz="1000" b="1" dirty="0">
                    <a:solidFill>
                      <a:schemeClr val="bg1"/>
                    </a:solidFill>
                  </a:rPr>
                  <a:t>駅</a:t>
                </a:r>
              </a:p>
            </p:txBody>
          </p:sp>
          <p:sp>
            <p:nvSpPr>
              <p:cNvPr id="38" name="正方形/長方形 2">
                <a:extLst>
                  <a:ext uri="{FF2B5EF4-FFF2-40B4-BE49-F238E27FC236}">
                    <a16:creationId xmlns:a16="http://schemas.microsoft.com/office/drawing/2014/main" id="{8387C4BD-A97E-4543-9213-2FC7A2D0A5C4}"/>
                  </a:ext>
                </a:extLst>
              </p:cNvPr>
              <p:cNvSpPr/>
              <p:nvPr/>
            </p:nvSpPr>
            <p:spPr>
              <a:xfrm>
                <a:off x="6557725" y="2076593"/>
                <a:ext cx="1681289" cy="1284273"/>
              </a:xfrm>
              <a:custGeom>
                <a:avLst/>
                <a:gdLst>
                  <a:gd name="connsiteX0" fmla="*/ 0 w 792088"/>
                  <a:gd name="connsiteY0" fmla="*/ 0 h 743157"/>
                  <a:gd name="connsiteX1" fmla="*/ 792088 w 792088"/>
                  <a:gd name="connsiteY1" fmla="*/ 0 h 743157"/>
                  <a:gd name="connsiteX2" fmla="*/ 792088 w 792088"/>
                  <a:gd name="connsiteY2" fmla="*/ 743157 h 743157"/>
                  <a:gd name="connsiteX3" fmla="*/ 0 w 792088"/>
                  <a:gd name="connsiteY3" fmla="*/ 743157 h 743157"/>
                  <a:gd name="connsiteX4" fmla="*/ 0 w 792088"/>
                  <a:gd name="connsiteY4" fmla="*/ 0 h 743157"/>
                  <a:gd name="connsiteX0" fmla="*/ 0 w 792088"/>
                  <a:gd name="connsiteY0" fmla="*/ 0 h 826501"/>
                  <a:gd name="connsiteX1" fmla="*/ 792088 w 792088"/>
                  <a:gd name="connsiteY1" fmla="*/ 0 h 826501"/>
                  <a:gd name="connsiteX2" fmla="*/ 792088 w 792088"/>
                  <a:gd name="connsiteY2" fmla="*/ 743157 h 826501"/>
                  <a:gd name="connsiteX3" fmla="*/ 16669 w 792088"/>
                  <a:gd name="connsiteY3" fmla="*/ 826501 h 826501"/>
                  <a:gd name="connsiteX4" fmla="*/ 0 w 792088"/>
                  <a:gd name="connsiteY4" fmla="*/ 0 h 826501"/>
                  <a:gd name="connsiteX0" fmla="*/ 0 w 796850"/>
                  <a:gd name="connsiteY0" fmla="*/ 0 h 836026"/>
                  <a:gd name="connsiteX1" fmla="*/ 796850 w 796850"/>
                  <a:gd name="connsiteY1" fmla="*/ 9525 h 836026"/>
                  <a:gd name="connsiteX2" fmla="*/ 796850 w 796850"/>
                  <a:gd name="connsiteY2" fmla="*/ 752682 h 836026"/>
                  <a:gd name="connsiteX3" fmla="*/ 21431 w 796850"/>
                  <a:gd name="connsiteY3" fmla="*/ 836026 h 836026"/>
                  <a:gd name="connsiteX4" fmla="*/ 0 w 796850"/>
                  <a:gd name="connsiteY4" fmla="*/ 0 h 836026"/>
                  <a:gd name="connsiteX0" fmla="*/ 0 w 796850"/>
                  <a:gd name="connsiteY0" fmla="*/ 0 h 836026"/>
                  <a:gd name="connsiteX1" fmla="*/ 739700 w 796850"/>
                  <a:gd name="connsiteY1" fmla="*/ 109537 h 836026"/>
                  <a:gd name="connsiteX2" fmla="*/ 796850 w 796850"/>
                  <a:gd name="connsiteY2" fmla="*/ 752682 h 836026"/>
                  <a:gd name="connsiteX3" fmla="*/ 21431 w 796850"/>
                  <a:gd name="connsiteY3" fmla="*/ 836026 h 836026"/>
                  <a:gd name="connsiteX4" fmla="*/ 0 w 796850"/>
                  <a:gd name="connsiteY4" fmla="*/ 0 h 836026"/>
                  <a:gd name="connsiteX0" fmla="*/ 0 w 796850"/>
                  <a:gd name="connsiteY0" fmla="*/ 0 h 836026"/>
                  <a:gd name="connsiteX1" fmla="*/ 794469 w 796850"/>
                  <a:gd name="connsiteY1" fmla="*/ 38099 h 836026"/>
                  <a:gd name="connsiteX2" fmla="*/ 796850 w 796850"/>
                  <a:gd name="connsiteY2" fmla="*/ 752682 h 836026"/>
                  <a:gd name="connsiteX3" fmla="*/ 21431 w 796850"/>
                  <a:gd name="connsiteY3" fmla="*/ 836026 h 836026"/>
                  <a:gd name="connsiteX4" fmla="*/ 0 w 796850"/>
                  <a:gd name="connsiteY4" fmla="*/ 0 h 836026"/>
                  <a:gd name="connsiteX0" fmla="*/ 0 w 794489"/>
                  <a:gd name="connsiteY0" fmla="*/ 0 h 836026"/>
                  <a:gd name="connsiteX1" fmla="*/ 794469 w 794489"/>
                  <a:gd name="connsiteY1" fmla="*/ 38099 h 836026"/>
                  <a:gd name="connsiteX2" fmla="*/ 773038 w 794489"/>
                  <a:gd name="connsiteY2" fmla="*/ 695532 h 836026"/>
                  <a:gd name="connsiteX3" fmla="*/ 21431 w 794489"/>
                  <a:gd name="connsiteY3" fmla="*/ 836026 h 836026"/>
                  <a:gd name="connsiteX4" fmla="*/ 0 w 794489"/>
                  <a:gd name="connsiteY4" fmla="*/ 0 h 836026"/>
                  <a:gd name="connsiteX0" fmla="*/ 0 w 794698"/>
                  <a:gd name="connsiteY0" fmla="*/ 0 h 836026"/>
                  <a:gd name="connsiteX1" fmla="*/ 794469 w 794698"/>
                  <a:gd name="connsiteY1" fmla="*/ 38099 h 836026"/>
                  <a:gd name="connsiteX2" fmla="*/ 794470 w 794698"/>
                  <a:gd name="connsiteY2" fmla="*/ 747919 h 836026"/>
                  <a:gd name="connsiteX3" fmla="*/ 21431 w 794698"/>
                  <a:gd name="connsiteY3" fmla="*/ 836026 h 836026"/>
                  <a:gd name="connsiteX4" fmla="*/ 0 w 794698"/>
                  <a:gd name="connsiteY4" fmla="*/ 0 h 836026"/>
                  <a:gd name="connsiteX0" fmla="*/ 0 w 794698"/>
                  <a:gd name="connsiteY0" fmla="*/ 0 h 836026"/>
                  <a:gd name="connsiteX1" fmla="*/ 794469 w 794698"/>
                  <a:gd name="connsiteY1" fmla="*/ 38099 h 836026"/>
                  <a:gd name="connsiteX2" fmla="*/ 794470 w 794698"/>
                  <a:gd name="connsiteY2" fmla="*/ 747919 h 836026"/>
                  <a:gd name="connsiteX3" fmla="*/ 19049 w 794698"/>
                  <a:gd name="connsiteY3" fmla="*/ 836026 h 836026"/>
                  <a:gd name="connsiteX4" fmla="*/ 0 w 794698"/>
                  <a:gd name="connsiteY4" fmla="*/ 0 h 836026"/>
                  <a:gd name="connsiteX0" fmla="*/ 0 w 794698"/>
                  <a:gd name="connsiteY0" fmla="*/ 0 h 747919"/>
                  <a:gd name="connsiteX1" fmla="*/ 794469 w 794698"/>
                  <a:gd name="connsiteY1" fmla="*/ 38099 h 747919"/>
                  <a:gd name="connsiteX2" fmla="*/ 794470 w 794698"/>
                  <a:gd name="connsiteY2" fmla="*/ 747919 h 747919"/>
                  <a:gd name="connsiteX3" fmla="*/ 23812 w 794698"/>
                  <a:gd name="connsiteY3" fmla="*/ 545513 h 747919"/>
                  <a:gd name="connsiteX4" fmla="*/ 0 w 794698"/>
                  <a:gd name="connsiteY4" fmla="*/ 0 h 747919"/>
                  <a:gd name="connsiteX0" fmla="*/ 0 w 1030214"/>
                  <a:gd name="connsiteY0" fmla="*/ 0 h 747919"/>
                  <a:gd name="connsiteX1" fmla="*/ 1030213 w 1030214"/>
                  <a:gd name="connsiteY1" fmla="*/ 23812 h 747919"/>
                  <a:gd name="connsiteX2" fmla="*/ 794470 w 1030214"/>
                  <a:gd name="connsiteY2" fmla="*/ 747919 h 747919"/>
                  <a:gd name="connsiteX3" fmla="*/ 23812 w 1030214"/>
                  <a:gd name="connsiteY3" fmla="*/ 545513 h 747919"/>
                  <a:gd name="connsiteX4" fmla="*/ 0 w 1030214"/>
                  <a:gd name="connsiteY4" fmla="*/ 0 h 747919"/>
                  <a:gd name="connsiteX0" fmla="*/ 0 w 1030264"/>
                  <a:gd name="connsiteY0" fmla="*/ 0 h 545513"/>
                  <a:gd name="connsiteX1" fmla="*/ 1030213 w 1030264"/>
                  <a:gd name="connsiteY1" fmla="*/ 23812 h 545513"/>
                  <a:gd name="connsiteX2" fmla="*/ 1023070 w 1030264"/>
                  <a:gd name="connsiteY2" fmla="*/ 438356 h 545513"/>
                  <a:gd name="connsiteX3" fmla="*/ 23812 w 1030264"/>
                  <a:gd name="connsiteY3" fmla="*/ 545513 h 545513"/>
                  <a:gd name="connsiteX4" fmla="*/ 0 w 1030264"/>
                  <a:gd name="connsiteY4" fmla="*/ 0 h 545513"/>
                  <a:gd name="connsiteX0" fmla="*/ 0 w 1030318"/>
                  <a:gd name="connsiteY0" fmla="*/ 0 h 545513"/>
                  <a:gd name="connsiteX1" fmla="*/ 1030213 w 1030318"/>
                  <a:gd name="connsiteY1" fmla="*/ 23812 h 545513"/>
                  <a:gd name="connsiteX2" fmla="*/ 1027833 w 1030318"/>
                  <a:gd name="connsiteY2" fmla="*/ 438356 h 545513"/>
                  <a:gd name="connsiteX3" fmla="*/ 23812 w 1030318"/>
                  <a:gd name="connsiteY3" fmla="*/ 545513 h 545513"/>
                  <a:gd name="connsiteX4" fmla="*/ 0 w 1030318"/>
                  <a:gd name="connsiteY4" fmla="*/ 0 h 545513"/>
                  <a:gd name="connsiteX0" fmla="*/ 0 w 1030318"/>
                  <a:gd name="connsiteY0" fmla="*/ 0 h 555038"/>
                  <a:gd name="connsiteX1" fmla="*/ 1030213 w 1030318"/>
                  <a:gd name="connsiteY1" fmla="*/ 23812 h 555038"/>
                  <a:gd name="connsiteX2" fmla="*/ 1027833 w 1030318"/>
                  <a:gd name="connsiteY2" fmla="*/ 438356 h 555038"/>
                  <a:gd name="connsiteX3" fmla="*/ 16668 w 1030318"/>
                  <a:gd name="connsiteY3" fmla="*/ 555038 h 555038"/>
                  <a:gd name="connsiteX4" fmla="*/ 0 w 1030318"/>
                  <a:gd name="connsiteY4" fmla="*/ 0 h 555038"/>
                  <a:gd name="connsiteX0" fmla="*/ 0 w 1035080"/>
                  <a:gd name="connsiteY0" fmla="*/ 0 h 555038"/>
                  <a:gd name="connsiteX1" fmla="*/ 1034975 w 1035080"/>
                  <a:gd name="connsiteY1" fmla="*/ 23812 h 555038"/>
                  <a:gd name="connsiteX2" fmla="*/ 1032595 w 1035080"/>
                  <a:gd name="connsiteY2" fmla="*/ 438356 h 555038"/>
                  <a:gd name="connsiteX3" fmla="*/ 21430 w 1035080"/>
                  <a:gd name="connsiteY3" fmla="*/ 555038 h 555038"/>
                  <a:gd name="connsiteX4" fmla="*/ 0 w 1035080"/>
                  <a:gd name="connsiteY4" fmla="*/ 0 h 555038"/>
                  <a:gd name="connsiteX0" fmla="*/ 0 w 1048332"/>
                  <a:gd name="connsiteY0" fmla="*/ 0 h 555038"/>
                  <a:gd name="connsiteX1" fmla="*/ 1048227 w 1048332"/>
                  <a:gd name="connsiteY1" fmla="*/ 23812 h 555038"/>
                  <a:gd name="connsiteX2" fmla="*/ 1045847 w 1048332"/>
                  <a:gd name="connsiteY2" fmla="*/ 438356 h 555038"/>
                  <a:gd name="connsiteX3" fmla="*/ 34682 w 1048332"/>
                  <a:gd name="connsiteY3" fmla="*/ 555038 h 555038"/>
                  <a:gd name="connsiteX4" fmla="*/ 0 w 1048332"/>
                  <a:gd name="connsiteY4" fmla="*/ 0 h 555038"/>
                  <a:gd name="connsiteX0" fmla="*/ 0 w 1297369"/>
                  <a:gd name="connsiteY0" fmla="*/ 0 h 555038"/>
                  <a:gd name="connsiteX1" fmla="*/ 1297368 w 1297369"/>
                  <a:gd name="connsiteY1" fmla="*/ 29113 h 555038"/>
                  <a:gd name="connsiteX2" fmla="*/ 1045847 w 1297369"/>
                  <a:gd name="connsiteY2" fmla="*/ 438356 h 555038"/>
                  <a:gd name="connsiteX3" fmla="*/ 34682 w 1297369"/>
                  <a:gd name="connsiteY3" fmla="*/ 555038 h 555038"/>
                  <a:gd name="connsiteX4" fmla="*/ 0 w 1297369"/>
                  <a:gd name="connsiteY4" fmla="*/ 0 h 555038"/>
                  <a:gd name="connsiteX0" fmla="*/ 0 w 1297406"/>
                  <a:gd name="connsiteY0" fmla="*/ 0 h 926036"/>
                  <a:gd name="connsiteX1" fmla="*/ 1297368 w 1297406"/>
                  <a:gd name="connsiteY1" fmla="*/ 29113 h 926036"/>
                  <a:gd name="connsiteX2" fmla="*/ 1287036 w 1297406"/>
                  <a:gd name="connsiteY2" fmla="*/ 926036 h 926036"/>
                  <a:gd name="connsiteX3" fmla="*/ 34682 w 1297406"/>
                  <a:gd name="connsiteY3" fmla="*/ 555038 h 926036"/>
                  <a:gd name="connsiteX4" fmla="*/ 0 w 1297406"/>
                  <a:gd name="connsiteY4" fmla="*/ 0 h 926036"/>
                  <a:gd name="connsiteX0" fmla="*/ 0 w 1297406"/>
                  <a:gd name="connsiteY0" fmla="*/ 0 h 952603"/>
                  <a:gd name="connsiteX1" fmla="*/ 1297368 w 1297406"/>
                  <a:gd name="connsiteY1" fmla="*/ 29113 h 952603"/>
                  <a:gd name="connsiteX2" fmla="*/ 1287036 w 1297406"/>
                  <a:gd name="connsiteY2" fmla="*/ 926036 h 952603"/>
                  <a:gd name="connsiteX3" fmla="*/ 16129 w 1297406"/>
                  <a:gd name="connsiteY3" fmla="*/ 952603 h 952603"/>
                  <a:gd name="connsiteX4" fmla="*/ 0 w 1297406"/>
                  <a:gd name="connsiteY4" fmla="*/ 0 h 952603"/>
                  <a:gd name="connsiteX0" fmla="*/ 0 w 1335506"/>
                  <a:gd name="connsiteY0" fmla="*/ 0 h 965303"/>
                  <a:gd name="connsiteX1" fmla="*/ 1335468 w 1335506"/>
                  <a:gd name="connsiteY1" fmla="*/ 41813 h 965303"/>
                  <a:gd name="connsiteX2" fmla="*/ 1325136 w 1335506"/>
                  <a:gd name="connsiteY2" fmla="*/ 938736 h 965303"/>
                  <a:gd name="connsiteX3" fmla="*/ 54229 w 1335506"/>
                  <a:gd name="connsiteY3" fmla="*/ 965303 h 965303"/>
                  <a:gd name="connsiteX4" fmla="*/ 0 w 1335506"/>
                  <a:gd name="connsiteY4" fmla="*/ 0 h 965303"/>
                  <a:gd name="connsiteX0" fmla="*/ 0 w 1672019"/>
                  <a:gd name="connsiteY0" fmla="*/ 15337 h 980640"/>
                  <a:gd name="connsiteX1" fmla="*/ 1672018 w 1672019"/>
                  <a:gd name="connsiteY1" fmla="*/ 0 h 980640"/>
                  <a:gd name="connsiteX2" fmla="*/ 1325136 w 1672019"/>
                  <a:gd name="connsiteY2" fmla="*/ 954073 h 980640"/>
                  <a:gd name="connsiteX3" fmla="*/ 54229 w 1672019"/>
                  <a:gd name="connsiteY3" fmla="*/ 980640 h 980640"/>
                  <a:gd name="connsiteX4" fmla="*/ 0 w 1672019"/>
                  <a:gd name="connsiteY4" fmla="*/ 15337 h 980640"/>
                  <a:gd name="connsiteX0" fmla="*/ 0 w 1672018"/>
                  <a:gd name="connsiteY0" fmla="*/ 15337 h 980640"/>
                  <a:gd name="connsiteX1" fmla="*/ 1672018 w 1672018"/>
                  <a:gd name="connsiteY1" fmla="*/ 0 h 980640"/>
                  <a:gd name="connsiteX2" fmla="*/ 1325136 w 1672018"/>
                  <a:gd name="connsiteY2" fmla="*/ 954073 h 980640"/>
                  <a:gd name="connsiteX3" fmla="*/ 54229 w 1672018"/>
                  <a:gd name="connsiteY3" fmla="*/ 980640 h 980640"/>
                  <a:gd name="connsiteX4" fmla="*/ 0 w 1672018"/>
                  <a:gd name="connsiteY4" fmla="*/ 15337 h 980640"/>
                  <a:gd name="connsiteX0" fmla="*/ 0 w 1672018"/>
                  <a:gd name="connsiteY0" fmla="*/ 15337 h 1284273"/>
                  <a:gd name="connsiteX1" fmla="*/ 1672018 w 1672018"/>
                  <a:gd name="connsiteY1" fmla="*/ 0 h 1284273"/>
                  <a:gd name="connsiteX2" fmla="*/ 1633111 w 1672018"/>
                  <a:gd name="connsiteY2" fmla="*/ 1284273 h 1284273"/>
                  <a:gd name="connsiteX3" fmla="*/ 54229 w 1672018"/>
                  <a:gd name="connsiteY3" fmla="*/ 980640 h 1284273"/>
                  <a:gd name="connsiteX4" fmla="*/ 0 w 1672018"/>
                  <a:gd name="connsiteY4" fmla="*/ 15337 h 1284273"/>
                  <a:gd name="connsiteX0" fmla="*/ 9271 w 1681289"/>
                  <a:gd name="connsiteY0" fmla="*/ 15337 h 1284273"/>
                  <a:gd name="connsiteX1" fmla="*/ 1681289 w 1681289"/>
                  <a:gd name="connsiteY1" fmla="*/ 0 h 1284273"/>
                  <a:gd name="connsiteX2" fmla="*/ 1642382 w 1681289"/>
                  <a:gd name="connsiteY2" fmla="*/ 1284273 h 1284273"/>
                  <a:gd name="connsiteX3" fmla="*/ 0 w 1681289"/>
                  <a:gd name="connsiteY3" fmla="*/ 1202890 h 1284273"/>
                  <a:gd name="connsiteX4" fmla="*/ 9271 w 1681289"/>
                  <a:gd name="connsiteY4" fmla="*/ 15337 h 128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1289" h="1284273">
                    <a:moveTo>
                      <a:pt x="9271" y="15337"/>
                    </a:moveTo>
                    <a:lnTo>
                      <a:pt x="1681289" y="0"/>
                    </a:lnTo>
                    <a:cubicBezTo>
                      <a:pt x="1672558" y="247719"/>
                      <a:pt x="1641588" y="1046079"/>
                      <a:pt x="1642382" y="1284273"/>
                    </a:cubicBezTo>
                    <a:lnTo>
                      <a:pt x="0" y="1202890"/>
                    </a:lnTo>
                    <a:cubicBezTo>
                      <a:pt x="3090" y="807039"/>
                      <a:pt x="6181" y="411188"/>
                      <a:pt x="9271" y="1533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3399FF">
                      <a:tint val="66000"/>
                      <a:satMod val="160000"/>
                    </a:srgbClr>
                  </a:gs>
                  <a:gs pos="50000">
                    <a:srgbClr val="3399FF">
                      <a:tint val="44500"/>
                      <a:satMod val="160000"/>
                    </a:srgbClr>
                  </a:gs>
                  <a:gs pos="100000">
                    <a:srgbClr val="3399FF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9" name="正方形/長方形 38">
                <a:extLst>
                  <a:ext uri="{FF2B5EF4-FFF2-40B4-BE49-F238E27FC236}">
                    <a16:creationId xmlns:a16="http://schemas.microsoft.com/office/drawing/2014/main" id="{E837A49A-E452-44BB-9961-3B50D0D0CE68}"/>
                  </a:ext>
                </a:extLst>
              </p:cNvPr>
              <p:cNvSpPr/>
              <p:nvPr/>
            </p:nvSpPr>
            <p:spPr>
              <a:xfrm rot="557076">
                <a:off x="6882514" y="2555677"/>
                <a:ext cx="1100077" cy="23375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isometricOffAxis1Right"/>
                  <a:lightRig rig="threePt" dir="t"/>
                </a:scene3d>
              </a:bodyPr>
              <a:lstStyle/>
              <a:p>
                <a:pPr algn="ctr"/>
                <a:r>
                  <a:rPr kumimoji="1" lang="ja-JP" altLang="en-US" sz="1050" dirty="0">
                    <a:ln w="0"/>
                    <a:solidFill>
                      <a:srgbClr val="00206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ＫＥＩＳＥＩ</a:t>
                </a:r>
              </a:p>
            </p:txBody>
          </p:sp>
        </p:grp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4BCBC888-8254-4307-B5A4-65EDD24F7A22}"/>
              </a:ext>
            </a:extLst>
          </p:cNvPr>
          <p:cNvGrpSpPr/>
          <p:nvPr/>
        </p:nvGrpSpPr>
        <p:grpSpPr>
          <a:xfrm>
            <a:off x="77523" y="851621"/>
            <a:ext cx="5634290" cy="5301664"/>
            <a:chOff x="326822" y="1340768"/>
            <a:chExt cx="5634290" cy="5301664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BAFB4CEF-A8B7-4188-A5D6-3D3BCB8976EE}"/>
                </a:ext>
              </a:extLst>
            </p:cNvPr>
            <p:cNvGrpSpPr/>
            <p:nvPr/>
          </p:nvGrpSpPr>
          <p:grpSpPr>
            <a:xfrm>
              <a:off x="340588" y="2151459"/>
              <a:ext cx="5620524" cy="486226"/>
              <a:chOff x="340588" y="2277015"/>
              <a:chExt cx="5620524" cy="486226"/>
            </a:xfrm>
          </p:grpSpPr>
          <p:sp>
            <p:nvSpPr>
              <p:cNvPr id="32" name="正方形/長方形 31">
                <a:extLst>
                  <a:ext uri="{FF2B5EF4-FFF2-40B4-BE49-F238E27FC236}">
                    <a16:creationId xmlns:a16="http://schemas.microsoft.com/office/drawing/2014/main" id="{A33D6F55-FA62-4647-9197-2B7D7AC3F5E2}"/>
                  </a:ext>
                </a:extLst>
              </p:cNvPr>
              <p:cNvSpPr/>
              <p:nvPr/>
            </p:nvSpPr>
            <p:spPr>
              <a:xfrm>
                <a:off x="340588" y="2348606"/>
                <a:ext cx="883887" cy="354459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 contourW="12700">
                <a:bevelT prst="angle"/>
                <a:bevelB prst="slope"/>
                <a:contourClr>
                  <a:srgbClr val="3399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dist"/>
                <a:r>
                  <a:rPr kumimoji="1" lang="ja-JP" altLang="en-US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掲出駅</a:t>
                </a:r>
                <a:endParaRPr kumimoji="1" lang="en-US" altLang="ja-JP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33" name="正方形/長方形 32">
                <a:extLst>
                  <a:ext uri="{FF2B5EF4-FFF2-40B4-BE49-F238E27FC236}">
                    <a16:creationId xmlns:a16="http://schemas.microsoft.com/office/drawing/2014/main" id="{0A836059-7572-462E-B9F2-CC2C2D21CAFE}"/>
                  </a:ext>
                </a:extLst>
              </p:cNvPr>
              <p:cNvSpPr/>
              <p:nvPr/>
            </p:nvSpPr>
            <p:spPr>
              <a:xfrm>
                <a:off x="1471666" y="2277015"/>
                <a:ext cx="4489446" cy="48622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日暮里駅・青砥駅・東中山駅・</a:t>
                </a:r>
                <a:endParaRPr lang="en-US" altLang="ja-JP" sz="11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  <a:p>
                <a:r>
                  <a:rPr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京成津田沼駅・八千代台駅</a:t>
                </a:r>
                <a:r>
                  <a:rPr kumimoji="1"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　</a:t>
                </a:r>
                <a:endParaRPr kumimoji="1" lang="en-US" altLang="ja-JP" sz="11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</p:txBody>
          </p:sp>
        </p:grpSp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9AC1C149-0637-4650-8AE9-A364BEDBFCAB}"/>
                </a:ext>
              </a:extLst>
            </p:cNvPr>
            <p:cNvGrpSpPr/>
            <p:nvPr/>
          </p:nvGrpSpPr>
          <p:grpSpPr>
            <a:xfrm>
              <a:off x="326822" y="2779651"/>
              <a:ext cx="5620524" cy="486226"/>
              <a:chOff x="326822" y="2897066"/>
              <a:chExt cx="5620524" cy="486226"/>
            </a:xfrm>
          </p:grpSpPr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15AC1FE4-7AEC-4C87-B537-FC2A037450BF}"/>
                  </a:ext>
                </a:extLst>
              </p:cNvPr>
              <p:cNvSpPr/>
              <p:nvPr/>
            </p:nvSpPr>
            <p:spPr>
              <a:xfrm>
                <a:off x="326822" y="2958645"/>
                <a:ext cx="883887" cy="354459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 contourW="12700">
                <a:bevelT prst="angle"/>
                <a:bevelB prst="slope"/>
                <a:contourClr>
                  <a:srgbClr val="3399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dist"/>
                <a:r>
                  <a:rPr kumimoji="1" lang="ja-JP" altLang="en-US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媒体種別</a:t>
                </a:r>
                <a:endParaRPr kumimoji="1" lang="en-US" altLang="ja-JP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31" name="正方形/長方形 30">
                <a:extLst>
                  <a:ext uri="{FF2B5EF4-FFF2-40B4-BE49-F238E27FC236}">
                    <a16:creationId xmlns:a16="http://schemas.microsoft.com/office/drawing/2014/main" id="{EED04CF1-3181-4423-B97F-E2CCD6FF995C}"/>
                  </a:ext>
                </a:extLst>
              </p:cNvPr>
              <p:cNvSpPr/>
              <p:nvPr/>
            </p:nvSpPr>
            <p:spPr>
              <a:xfrm>
                <a:off x="1457900" y="2897066"/>
                <a:ext cx="4489446" cy="48622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大型ボード</a:t>
                </a:r>
                <a:r>
                  <a:rPr kumimoji="1"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看板</a:t>
                </a:r>
                <a:endParaRPr kumimoji="1" lang="en-US" altLang="ja-JP" sz="11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</p:txBody>
          </p:sp>
        </p:grp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7F7A1937-7DFC-48C7-8B6D-A8412B4D26A8}"/>
                </a:ext>
              </a:extLst>
            </p:cNvPr>
            <p:cNvGrpSpPr/>
            <p:nvPr/>
          </p:nvGrpSpPr>
          <p:grpSpPr>
            <a:xfrm>
              <a:off x="326822" y="5103014"/>
              <a:ext cx="5620524" cy="486226"/>
              <a:chOff x="326822" y="5640205"/>
              <a:chExt cx="5620524" cy="486226"/>
            </a:xfrm>
          </p:grpSpPr>
          <p:sp>
            <p:nvSpPr>
              <p:cNvPr id="28" name="正方形/長方形 27">
                <a:extLst>
                  <a:ext uri="{FF2B5EF4-FFF2-40B4-BE49-F238E27FC236}">
                    <a16:creationId xmlns:a16="http://schemas.microsoft.com/office/drawing/2014/main" id="{3CE9F351-CD12-440D-BEB5-909101DE6A58}"/>
                  </a:ext>
                </a:extLst>
              </p:cNvPr>
              <p:cNvSpPr/>
              <p:nvPr/>
            </p:nvSpPr>
            <p:spPr>
              <a:xfrm>
                <a:off x="1466942" y="5640205"/>
                <a:ext cx="4480404" cy="48622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６ヵ月間　</a:t>
                </a:r>
                <a:r>
                  <a:rPr kumimoji="1" lang="en-US" altLang="ja-JP" sz="9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※</a:t>
                </a:r>
                <a:r>
                  <a:rPr kumimoji="1" lang="ja-JP" altLang="en-US" sz="9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年間契約の場合は、お問い合わせください。</a:t>
                </a:r>
                <a:endParaRPr kumimoji="1" lang="en-US" altLang="ja-JP" sz="11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</p:txBody>
          </p:sp>
          <p:sp>
            <p:nvSpPr>
              <p:cNvPr id="29" name="正方形/長方形 28">
                <a:extLst>
                  <a:ext uri="{FF2B5EF4-FFF2-40B4-BE49-F238E27FC236}">
                    <a16:creationId xmlns:a16="http://schemas.microsoft.com/office/drawing/2014/main" id="{1E39E2C0-0615-4A4B-87EB-6EC682B24332}"/>
                  </a:ext>
                </a:extLst>
              </p:cNvPr>
              <p:cNvSpPr/>
              <p:nvPr/>
            </p:nvSpPr>
            <p:spPr>
              <a:xfrm>
                <a:off x="326822" y="5688565"/>
                <a:ext cx="883887" cy="354459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 contourW="12700">
                <a:bevelT prst="angle"/>
                <a:bevelB prst="slope"/>
                <a:contourClr>
                  <a:srgbClr val="3399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dist"/>
                <a:r>
                  <a:rPr kumimoji="1" lang="ja-JP" altLang="en-US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掲出期間</a:t>
                </a:r>
                <a:endParaRPr kumimoji="1" lang="en-US" altLang="ja-JP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</p:grpSp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35E45CF8-7DC6-49FD-8534-C0BC24D7234C}"/>
                </a:ext>
              </a:extLst>
            </p:cNvPr>
            <p:cNvGrpSpPr/>
            <p:nvPr/>
          </p:nvGrpSpPr>
          <p:grpSpPr>
            <a:xfrm>
              <a:off x="326822" y="1340768"/>
              <a:ext cx="5620524" cy="716902"/>
              <a:chOff x="326822" y="1455212"/>
              <a:chExt cx="5620524" cy="716902"/>
            </a:xfrm>
          </p:grpSpPr>
          <p:sp>
            <p:nvSpPr>
              <p:cNvPr id="25" name="正方形/長方形 24">
                <a:extLst>
                  <a:ext uri="{FF2B5EF4-FFF2-40B4-BE49-F238E27FC236}">
                    <a16:creationId xmlns:a16="http://schemas.microsoft.com/office/drawing/2014/main" id="{ED4B96C9-56B6-4FF6-8377-2C9EA4524930}"/>
                  </a:ext>
                </a:extLst>
              </p:cNvPr>
              <p:cNvSpPr/>
              <p:nvPr/>
            </p:nvSpPr>
            <p:spPr>
              <a:xfrm>
                <a:off x="326822" y="1725295"/>
                <a:ext cx="883887" cy="354459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 contourW="12700">
                <a:bevelT prst="angle"/>
                <a:bevelB prst="slope"/>
                <a:contourClr>
                  <a:srgbClr val="3399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dist"/>
                <a:r>
                  <a:rPr kumimoji="1" lang="ja-JP" altLang="en-US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対象期間</a:t>
                </a:r>
                <a:endParaRPr kumimoji="1" lang="en-US" altLang="ja-JP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D69B8CDA-744A-4CD3-8FAF-9C90FFC30CAA}"/>
                  </a:ext>
                </a:extLst>
              </p:cNvPr>
              <p:cNvSpPr/>
              <p:nvPr/>
            </p:nvSpPr>
            <p:spPr>
              <a:xfrm>
                <a:off x="1457900" y="1685888"/>
                <a:ext cx="4489446" cy="48622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2020</a:t>
                </a:r>
                <a:r>
                  <a:rPr kumimoji="1"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年</a:t>
                </a:r>
                <a:r>
                  <a:rPr kumimoji="1"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5</a:t>
                </a:r>
                <a:r>
                  <a:rPr kumimoji="1"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月</a:t>
                </a:r>
                <a:r>
                  <a:rPr kumimoji="1"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1</a:t>
                </a:r>
                <a:r>
                  <a:rPr kumimoji="1"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日</a:t>
                </a:r>
                <a:r>
                  <a:rPr lang="ja-JP" altLang="en-US" sz="16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～</a:t>
                </a:r>
                <a:r>
                  <a:rPr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2020</a:t>
                </a:r>
                <a:r>
                  <a:rPr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年</a:t>
                </a:r>
                <a:r>
                  <a:rPr lang="ja-JP" altLang="en-US" sz="2000" b="1" u="sng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９</a:t>
                </a:r>
                <a:r>
                  <a:rPr kumimoji="1" lang="ja-JP" altLang="en-US" sz="2000" b="1" u="sng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月１６日</a:t>
                </a:r>
                <a:r>
                  <a:rPr kumimoji="1" lang="ja-JP" altLang="en-US" sz="2000" b="1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 </a:t>
                </a:r>
                <a:r>
                  <a:rPr kumimoji="1" lang="en-US" altLang="ja-JP" sz="10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※</a:t>
                </a:r>
                <a:r>
                  <a:rPr kumimoji="1" lang="ja-JP" altLang="en-US" sz="10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掲出</a:t>
                </a:r>
                <a:r>
                  <a:rPr lang="ja-JP" altLang="en-US" sz="10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開始</a:t>
                </a:r>
                <a:r>
                  <a:rPr kumimoji="1" lang="ja-JP" altLang="en-US" sz="10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分まで</a:t>
                </a:r>
                <a:endParaRPr kumimoji="1" lang="en-US" altLang="ja-JP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</p:txBody>
          </p:sp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EA6B78D3-34C4-4FD7-928D-4C483E3CDFFF}"/>
                  </a:ext>
                </a:extLst>
              </p:cNvPr>
              <p:cNvSpPr/>
              <p:nvPr/>
            </p:nvSpPr>
            <p:spPr>
              <a:xfrm>
                <a:off x="1458907" y="1455212"/>
                <a:ext cx="2122412" cy="48622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ja-JP" altLang="en-US" sz="12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販売</a:t>
                </a:r>
                <a:r>
                  <a:rPr lang="ja-JP" altLang="en-US" sz="12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開始</a:t>
                </a:r>
                <a:endParaRPr kumimoji="1" lang="en-US" altLang="ja-JP" sz="12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</p:txBody>
          </p:sp>
        </p:grpSp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757EA686-3BB4-43C0-AD10-06F0153C46AA}"/>
                </a:ext>
              </a:extLst>
            </p:cNvPr>
            <p:cNvGrpSpPr/>
            <p:nvPr/>
          </p:nvGrpSpPr>
          <p:grpSpPr>
            <a:xfrm>
              <a:off x="326822" y="3333243"/>
              <a:ext cx="5620524" cy="1922399"/>
              <a:chOff x="326822" y="3467650"/>
              <a:chExt cx="5620524" cy="1922399"/>
            </a:xfrm>
          </p:grpSpPr>
          <p:sp>
            <p:nvSpPr>
              <p:cNvPr id="22" name="正方形/長方形 21">
                <a:extLst>
                  <a:ext uri="{FF2B5EF4-FFF2-40B4-BE49-F238E27FC236}">
                    <a16:creationId xmlns:a16="http://schemas.microsoft.com/office/drawing/2014/main" id="{613AD97A-07F7-4D38-83F7-A03FF6800B73}"/>
                  </a:ext>
                </a:extLst>
              </p:cNvPr>
              <p:cNvSpPr/>
              <p:nvPr/>
            </p:nvSpPr>
            <p:spPr>
              <a:xfrm>
                <a:off x="326822" y="3562131"/>
                <a:ext cx="883887" cy="354459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 contourW="12700">
                <a:bevelT prst="angle"/>
                <a:bevelB prst="slope"/>
                <a:contourClr>
                  <a:srgbClr val="3399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dist"/>
                <a:r>
                  <a:rPr kumimoji="1" lang="ja-JP" altLang="en-US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サイズ</a:t>
                </a:r>
                <a:endParaRPr kumimoji="1" lang="en-US" altLang="ja-JP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23" name="正方形/長方形 22">
                <a:extLst>
                  <a:ext uri="{FF2B5EF4-FFF2-40B4-BE49-F238E27FC236}">
                    <a16:creationId xmlns:a16="http://schemas.microsoft.com/office/drawing/2014/main" id="{C44B5947-BFCA-4814-8EB5-E791EB010995}"/>
                  </a:ext>
                </a:extLst>
              </p:cNvPr>
              <p:cNvSpPr/>
              <p:nvPr/>
            </p:nvSpPr>
            <p:spPr>
              <a:xfrm>
                <a:off x="1457900" y="3467650"/>
                <a:ext cx="4489446" cy="5434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Ｈ</a:t>
                </a:r>
                <a:r>
                  <a:rPr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３，１５０㎜</a:t>
                </a:r>
                <a:r>
                  <a:rPr kumimoji="1"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　</a:t>
                </a:r>
                <a:r>
                  <a:rPr kumimoji="1"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×</a:t>
                </a:r>
                <a:r>
                  <a:rPr kumimoji="1"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　Ｗ</a:t>
                </a:r>
                <a:r>
                  <a:rPr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４，１５０</a:t>
                </a:r>
                <a:r>
                  <a:rPr kumimoji="1"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㎜　（３</a:t>
                </a:r>
                <a:r>
                  <a:rPr kumimoji="1"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×</a:t>
                </a:r>
                <a:r>
                  <a:rPr kumimoji="1"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４ボード）</a:t>
                </a:r>
                <a:endParaRPr kumimoji="1" lang="en-US" altLang="ja-JP" sz="11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</p:txBody>
          </p:sp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9C44DEA7-E33F-4BC6-9C06-F042481B8031}"/>
                  </a:ext>
                </a:extLst>
              </p:cNvPr>
              <p:cNvSpPr/>
              <p:nvPr/>
            </p:nvSpPr>
            <p:spPr>
              <a:xfrm>
                <a:off x="1457900" y="4846629"/>
                <a:ext cx="4489446" cy="5434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sz="1100" dirty="0">
                    <a:solidFill>
                      <a:srgbClr val="FF0000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 </a:t>
                </a:r>
                <a:r>
                  <a:rPr lang="en-US" altLang="ja-JP" sz="1100" dirty="0">
                    <a:solidFill>
                      <a:srgbClr val="FF0000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※</a:t>
                </a:r>
                <a:r>
                  <a:rPr lang="ja-JP" altLang="en-US" sz="1100" dirty="0">
                    <a:solidFill>
                      <a:srgbClr val="FF0000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決定額の１０％をインセンティブとして還元いたします。</a:t>
                </a:r>
                <a:endParaRPr lang="en-US" altLang="ja-JP" sz="1100" dirty="0">
                  <a:solidFill>
                    <a:srgbClr val="FF0000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</p:txBody>
          </p:sp>
        </p:grp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00D0C04A-452C-444A-98A4-97BB5008DE09}"/>
                </a:ext>
              </a:extLst>
            </p:cNvPr>
            <p:cNvSpPr/>
            <p:nvPr/>
          </p:nvSpPr>
          <p:spPr>
            <a:xfrm>
              <a:off x="340588" y="4036054"/>
              <a:ext cx="883887" cy="354459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 contourW="12700">
              <a:bevelT prst="angle"/>
              <a:bevelB prst="slope"/>
              <a:contourClr>
                <a:srgbClr val="3399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r>
                <a:rPr kumimoji="1" lang="ja-JP" altLang="en-US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掲出料金</a:t>
              </a:r>
              <a:endParaRPr kumimoji="1" lang="en-US" altLang="ja-JP" sz="1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7CF67F16-E99A-412D-9E7D-2465C9A0C3C8}"/>
                </a:ext>
              </a:extLst>
            </p:cNvPr>
            <p:cNvGrpSpPr/>
            <p:nvPr/>
          </p:nvGrpSpPr>
          <p:grpSpPr>
            <a:xfrm>
              <a:off x="326822" y="5571767"/>
              <a:ext cx="5620524" cy="1070665"/>
              <a:chOff x="326822" y="6003815"/>
              <a:chExt cx="5620524" cy="1070665"/>
            </a:xfrm>
          </p:grpSpPr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6EA631AA-DD2A-4D04-9F48-D56B0F80CDB4}"/>
                  </a:ext>
                </a:extLst>
              </p:cNvPr>
              <p:cNvSpPr/>
              <p:nvPr/>
            </p:nvSpPr>
            <p:spPr>
              <a:xfrm>
                <a:off x="326822" y="6170885"/>
                <a:ext cx="883887" cy="354459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 contourW="12700">
                <a:bevelT prst="angle"/>
                <a:bevelB prst="slope"/>
                <a:contourClr>
                  <a:srgbClr val="3399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dist"/>
                <a:r>
                  <a:rPr lang="ja-JP" altLang="en-US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備考</a:t>
                </a:r>
                <a:endParaRPr kumimoji="1" lang="en-US" altLang="ja-JP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21" name="正方形/長方形 20">
                <a:extLst>
                  <a:ext uri="{FF2B5EF4-FFF2-40B4-BE49-F238E27FC236}">
                    <a16:creationId xmlns:a16="http://schemas.microsoft.com/office/drawing/2014/main" id="{365B3D12-968D-412A-80D9-621506733FDF}"/>
                  </a:ext>
                </a:extLst>
              </p:cNvPr>
              <p:cNvSpPr/>
              <p:nvPr/>
            </p:nvSpPr>
            <p:spPr>
              <a:xfrm>
                <a:off x="1466942" y="6003815"/>
                <a:ext cx="4480404" cy="10706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他、割引企画との併用不可。</a:t>
                </a:r>
                <a:endParaRPr kumimoji="1" lang="en-US" altLang="ja-JP" sz="11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  <a:p>
                <a:r>
                  <a:rPr lang="en-US" altLang="ja-JP" sz="10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※</a:t>
                </a:r>
                <a:r>
                  <a:rPr lang="ja-JP" altLang="en-US" sz="10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①掲出中のクライアント様は途中解約や期限にて終了とし、</a:t>
                </a:r>
                <a:endParaRPr lang="en-US" altLang="ja-JP" sz="10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  <a:p>
                <a:r>
                  <a:rPr lang="ja-JP" altLang="en-US" sz="10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　　  特販での再申し込みはご遠慮下さい。</a:t>
                </a:r>
                <a:endParaRPr lang="en-US" altLang="ja-JP" sz="10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  <a:p>
                <a:r>
                  <a:rPr lang="en-US" altLang="ja-JP" sz="10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※</a:t>
                </a:r>
                <a:r>
                  <a:rPr lang="ja-JP" altLang="en-US" sz="10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②ご使用方法は、お申込み頂きました代理店様にお任せ</a:t>
                </a:r>
                <a:endParaRPr lang="en-US" altLang="ja-JP" sz="10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  <a:p>
                <a:r>
                  <a:rPr lang="ja-JP" altLang="en-US" sz="10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　　　致します。（例；連合可）</a:t>
                </a:r>
                <a:endParaRPr lang="en-US" altLang="ja-JP" sz="10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</p:txBody>
          </p:sp>
        </p:grpSp>
      </p:grpSp>
      <p:sp>
        <p:nvSpPr>
          <p:cNvPr id="46" name="正方形/長方形 64">
            <a:extLst>
              <a:ext uri="{FF2B5EF4-FFF2-40B4-BE49-F238E27FC236}">
                <a16:creationId xmlns:a16="http://schemas.microsoft.com/office/drawing/2014/main" id="{8A24487F-CE25-4FF9-A64E-FA60D80B5F47}"/>
              </a:ext>
            </a:extLst>
          </p:cNvPr>
          <p:cNvSpPr/>
          <p:nvPr/>
        </p:nvSpPr>
        <p:spPr>
          <a:xfrm>
            <a:off x="1217643" y="3387035"/>
            <a:ext cx="3849521" cy="1059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1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1</a:t>
            </a:r>
            <a:r>
              <a:rPr lang="ja-JP" altLang="en-US" sz="11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基 </a:t>
            </a:r>
            <a:r>
              <a:rPr lang="en-US" altLang="ja-JP" sz="11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750,000</a:t>
            </a:r>
            <a:r>
              <a:rPr lang="ja-JP" altLang="en-US" sz="11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円</a:t>
            </a:r>
            <a:r>
              <a:rPr lang="en-US" altLang="ja-JP" sz="11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/6</a:t>
            </a:r>
            <a:r>
              <a:rPr lang="ja-JP" altLang="en-US" sz="11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ヵ月</a:t>
            </a:r>
            <a:endParaRPr lang="en-US" altLang="ja-JP" sz="1100" dirty="0">
              <a:solidFill>
                <a:schemeClr val="tx1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endParaRPr lang="en-US" altLang="ja-JP" sz="500" dirty="0">
              <a:solidFill>
                <a:schemeClr val="tx1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r>
              <a:rPr lang="ja-JP" altLang="en-US" sz="11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⇒ </a:t>
            </a:r>
            <a:r>
              <a:rPr lang="ja-JP" altLang="en-US" sz="2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４５０，０００</a:t>
            </a:r>
            <a:r>
              <a:rPr lang="ja-JP" altLang="en-US" sz="105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円</a:t>
            </a:r>
            <a:r>
              <a:rPr lang="ja-JP" altLang="en-US" sz="1050" i="1" dirty="0">
                <a:solidFill>
                  <a:schemeClr val="tx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（税別）</a:t>
            </a:r>
            <a:endParaRPr lang="ja-JP" altLang="en-US" sz="1000" i="1" dirty="0">
              <a:solidFill>
                <a:schemeClr val="tx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47" name="星 32 326">
            <a:extLst>
              <a:ext uri="{FF2B5EF4-FFF2-40B4-BE49-F238E27FC236}">
                <a16:creationId xmlns:a16="http://schemas.microsoft.com/office/drawing/2014/main" id="{4AFB45F8-3518-4589-ADEC-2F42F69AB610}"/>
              </a:ext>
            </a:extLst>
          </p:cNvPr>
          <p:cNvSpPr/>
          <p:nvPr/>
        </p:nvSpPr>
        <p:spPr bwMode="auto">
          <a:xfrm>
            <a:off x="3641620" y="3319669"/>
            <a:ext cx="1144958" cy="1058348"/>
          </a:xfrm>
          <a:prstGeom prst="star32">
            <a:avLst/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altLang="ja-JP" sz="1600" dirty="0">
              <a:solidFill>
                <a:srgbClr val="FF0000"/>
              </a:solidFill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7D38667E-C0ED-48E2-A807-A3AED52525CB}"/>
              </a:ext>
            </a:extLst>
          </p:cNvPr>
          <p:cNvSpPr/>
          <p:nvPr/>
        </p:nvSpPr>
        <p:spPr bwMode="auto">
          <a:xfrm rot="21592261">
            <a:off x="3698491" y="3543812"/>
            <a:ext cx="896621" cy="6071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altLang="ja-JP" sz="3600" b="1" dirty="0">
                <a:ln>
                  <a:solidFill>
                    <a:srgbClr val="000000"/>
                  </a:solidFill>
                </a:ln>
                <a:solidFill>
                  <a:srgbClr val="FF006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4</a:t>
            </a:r>
            <a:r>
              <a:rPr kumimoji="1" lang="en-US" altLang="ja-JP" sz="3600" b="1" dirty="0">
                <a:ln>
                  <a:solidFill>
                    <a:srgbClr val="000000"/>
                  </a:solidFill>
                </a:ln>
                <a:solidFill>
                  <a:srgbClr val="FF006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0</a:t>
            </a:r>
            <a:endParaRPr kumimoji="1" lang="ja-JP" altLang="en-US" sz="4000" b="1" dirty="0">
              <a:ln>
                <a:solidFill>
                  <a:srgbClr val="000000"/>
                </a:solidFill>
              </a:ln>
              <a:solidFill>
                <a:srgbClr val="FF0066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B2D796DE-D796-4E4A-919A-921A338E6A01}"/>
              </a:ext>
            </a:extLst>
          </p:cNvPr>
          <p:cNvSpPr/>
          <p:nvPr/>
        </p:nvSpPr>
        <p:spPr bwMode="auto">
          <a:xfrm rot="21592261">
            <a:off x="4254572" y="3678344"/>
            <a:ext cx="419590" cy="3321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kumimoji="1" lang="ja-JP" altLang="en-US" sz="1200" b="1" dirty="0">
                <a:solidFill>
                  <a:srgbClr val="FF006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％</a:t>
            </a: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E63EBA75-96F8-431B-9758-77941F65F907}"/>
              </a:ext>
            </a:extLst>
          </p:cNvPr>
          <p:cNvSpPr/>
          <p:nvPr/>
        </p:nvSpPr>
        <p:spPr bwMode="auto">
          <a:xfrm rot="21592261">
            <a:off x="4257263" y="3778090"/>
            <a:ext cx="522063" cy="435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kumimoji="1" lang="en-US" altLang="ja-JP" sz="1200" b="1" dirty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OFF</a:t>
            </a:r>
            <a:endParaRPr kumimoji="1" lang="ja-JP" altLang="en-US" sz="1200" b="1" dirty="0">
              <a:solidFill>
                <a:srgbClr val="FF0066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4964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8DCEEB7-8AF1-48E2-BF2E-27E6AA04A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625" y="5766059"/>
            <a:ext cx="1757869" cy="573998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6243A04-A00F-413B-B7B8-9B06B8F27FAB}"/>
              </a:ext>
            </a:extLst>
          </p:cNvPr>
          <p:cNvSpPr/>
          <p:nvPr/>
        </p:nvSpPr>
        <p:spPr>
          <a:xfrm>
            <a:off x="506556" y="158633"/>
            <a:ext cx="20822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【</a:t>
            </a:r>
            <a:r>
              <a:rPr lang="ja-JP" altLang="en-US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京成電鉄</a:t>
            </a:r>
            <a:r>
              <a:rPr lang="en-US" altLang="ja-JP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】</a:t>
            </a:r>
            <a:r>
              <a:rPr lang="ja-JP" altLang="en-US" sz="32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endParaRPr lang="ja-JP" altLang="en-US" sz="3200" dirty="0">
              <a:ln w="3175">
                <a:solidFill>
                  <a:srgbClr val="CCFFFF"/>
                </a:solidFill>
              </a:ln>
              <a:effectLst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C137210-04FF-4C02-A3A3-CC05E5E538E1}"/>
              </a:ext>
            </a:extLst>
          </p:cNvPr>
          <p:cNvSpPr/>
          <p:nvPr/>
        </p:nvSpPr>
        <p:spPr>
          <a:xfrm>
            <a:off x="2494265" y="34161"/>
            <a:ext cx="9856470" cy="8012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大型ボード</a:t>
            </a:r>
            <a:r>
              <a:rPr lang="ja-JP" altLang="en-US" sz="2800" b="1" dirty="0">
                <a:solidFill>
                  <a:srgbClr val="0000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各駅設置場所</a:t>
            </a:r>
            <a:r>
              <a:rPr kumimoji="1" lang="ja-JP" altLang="en-US" sz="2800" b="1" dirty="0">
                <a:solidFill>
                  <a:schemeClr val="tx1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endParaRPr kumimoji="1" lang="en-US" altLang="ja-JP" sz="2800" b="1" dirty="0">
              <a:solidFill>
                <a:schemeClr val="tx1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AEAF1EC-8BBD-4EA4-976E-F5C63CAE808A}"/>
              </a:ext>
            </a:extLst>
          </p:cNvPr>
          <p:cNvGrpSpPr/>
          <p:nvPr/>
        </p:nvGrpSpPr>
        <p:grpSpPr>
          <a:xfrm>
            <a:off x="332047" y="989776"/>
            <a:ext cx="8227869" cy="4776283"/>
            <a:chOff x="240882" y="1465328"/>
            <a:chExt cx="9539900" cy="5169217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9D424F8B-14E4-41C1-8363-31E07EEE4094}"/>
                </a:ext>
              </a:extLst>
            </p:cNvPr>
            <p:cNvSpPr/>
            <p:nvPr/>
          </p:nvSpPr>
          <p:spPr>
            <a:xfrm>
              <a:off x="5233420" y="5492199"/>
              <a:ext cx="4480404" cy="11423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0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　　　が</a:t>
              </a:r>
              <a:r>
                <a:rPr lang="en-US" altLang="ja-JP" sz="10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2020</a:t>
              </a:r>
              <a:r>
                <a:rPr lang="ja-JP" altLang="en-US" sz="10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年</a:t>
              </a:r>
              <a:r>
                <a:rPr lang="en-US" altLang="ja-JP" sz="10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3</a:t>
              </a:r>
              <a:r>
                <a:rPr lang="ja-JP" altLang="en-US" sz="10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月</a:t>
              </a:r>
              <a:r>
                <a:rPr lang="en-US" altLang="ja-JP" sz="10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23</a:t>
              </a:r>
              <a:r>
                <a:rPr lang="ja-JP" altLang="en-US" sz="10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日現在の空きとなります。</a:t>
              </a:r>
              <a:endParaRPr lang="en-US" altLang="ja-JP" sz="10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r>
                <a:rPr lang="en-US" altLang="ja-JP" sz="10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※</a:t>
              </a:r>
              <a:r>
                <a:rPr lang="ja-JP" altLang="en-US" sz="10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作業ついて</a:t>
              </a:r>
              <a:r>
                <a:rPr lang="ja-JP" altLang="en-US" sz="1000" dirty="0" err="1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．．．</a:t>
              </a:r>
              <a:endParaRPr lang="en-US" altLang="ja-JP" sz="10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r>
                <a:rPr lang="ja-JP" altLang="en-US" sz="10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　 日 暮 里 駅；終車後作業（列車見張員必須）</a:t>
              </a:r>
              <a:endParaRPr lang="en-US" altLang="ja-JP" sz="10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r>
                <a:rPr lang="ja-JP" altLang="en-US" sz="10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　 青　砥　駅　；終車後作業（</a:t>
              </a:r>
              <a:r>
                <a:rPr lang="ja-JP" altLang="en-US" sz="1000" u="sng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線路閉鎖必須</a:t>
              </a:r>
              <a:r>
                <a:rPr lang="ja-JP" altLang="en-US" sz="10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）</a:t>
              </a:r>
              <a:endParaRPr lang="en-US" altLang="ja-JP" sz="10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r>
                <a:rPr lang="ja-JP" altLang="en-US" sz="10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　 東 中 山 駅；終車後作業（列車見張員必須）</a:t>
              </a:r>
              <a:endParaRPr lang="en-US" altLang="ja-JP" sz="10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r>
                <a:rPr lang="ja-JP" altLang="en-US" sz="10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　 津 田 沼 駅；終車後作業（列車見張員必須）</a:t>
              </a:r>
              <a:endParaRPr lang="en-US" altLang="ja-JP" sz="10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r>
                <a:rPr lang="ja-JP" altLang="en-US" sz="10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　 八千代台駅；終車後作業（列車見張員必須）</a:t>
              </a:r>
              <a:endParaRPr lang="en-US" altLang="ja-JP" sz="10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AC2A8A1F-1FA2-4081-8FC3-A5669CCD8B61}"/>
                </a:ext>
              </a:extLst>
            </p:cNvPr>
            <p:cNvGrpSpPr/>
            <p:nvPr/>
          </p:nvGrpSpPr>
          <p:grpSpPr>
            <a:xfrm>
              <a:off x="307035" y="1465624"/>
              <a:ext cx="4612556" cy="1184496"/>
              <a:chOff x="270458" y="1451665"/>
              <a:chExt cx="4612556" cy="1184496"/>
            </a:xfrm>
          </p:grpSpPr>
          <p:pic>
            <p:nvPicPr>
              <p:cNvPr id="33" name="図 32">
                <a:extLst>
                  <a:ext uri="{FF2B5EF4-FFF2-40B4-BE49-F238E27FC236}">
                    <a16:creationId xmlns:a16="http://schemas.microsoft.com/office/drawing/2014/main" id="{875C5233-57F1-4DC1-B8B5-CA7E52BDC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0458" y="1451665"/>
                <a:ext cx="2031736" cy="271797"/>
              </a:xfrm>
              <a:prstGeom prst="rect">
                <a:avLst/>
              </a:prstGeom>
            </p:spPr>
          </p:pic>
          <p:pic>
            <p:nvPicPr>
              <p:cNvPr id="34" name="図 33">
                <a:extLst>
                  <a:ext uri="{FF2B5EF4-FFF2-40B4-BE49-F238E27FC236}">
                    <a16:creationId xmlns:a16="http://schemas.microsoft.com/office/drawing/2014/main" id="{64C0DE3A-B8F9-4D59-8E5F-2E2B6F8CEB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0458" y="1943856"/>
                <a:ext cx="4612556" cy="683170"/>
              </a:xfrm>
              <a:prstGeom prst="rect">
                <a:avLst/>
              </a:prstGeom>
            </p:spPr>
          </p:pic>
          <p:sp>
            <p:nvSpPr>
              <p:cNvPr id="35" name="角丸四角形 35">
                <a:extLst>
                  <a:ext uri="{FF2B5EF4-FFF2-40B4-BE49-F238E27FC236}">
                    <a16:creationId xmlns:a16="http://schemas.microsoft.com/office/drawing/2014/main" id="{6AA5D53F-B330-48A4-8A20-F37053DF4C8E}"/>
                  </a:ext>
                </a:extLst>
              </p:cNvPr>
              <p:cNvSpPr/>
              <p:nvPr/>
            </p:nvSpPr>
            <p:spPr>
              <a:xfrm>
                <a:off x="1964094" y="2492145"/>
                <a:ext cx="217823" cy="144016"/>
              </a:xfrm>
              <a:prstGeom prst="round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角丸四角形 43">
                <a:extLst>
                  <a:ext uri="{FF2B5EF4-FFF2-40B4-BE49-F238E27FC236}">
                    <a16:creationId xmlns:a16="http://schemas.microsoft.com/office/drawing/2014/main" id="{A07C53C7-7903-420A-BADE-567CB48BCD75}"/>
                  </a:ext>
                </a:extLst>
              </p:cNvPr>
              <p:cNvSpPr/>
              <p:nvPr/>
            </p:nvSpPr>
            <p:spPr>
              <a:xfrm>
                <a:off x="2083027" y="2404496"/>
                <a:ext cx="215956" cy="102667"/>
              </a:xfrm>
              <a:prstGeom prst="round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" name="角丸四角形 45">
                <a:extLst>
                  <a:ext uri="{FF2B5EF4-FFF2-40B4-BE49-F238E27FC236}">
                    <a16:creationId xmlns:a16="http://schemas.microsoft.com/office/drawing/2014/main" id="{2977831D-78CF-4EDA-B18E-E5EC5953D21B}"/>
                  </a:ext>
                </a:extLst>
              </p:cNvPr>
              <p:cNvSpPr/>
              <p:nvPr/>
            </p:nvSpPr>
            <p:spPr>
              <a:xfrm>
                <a:off x="2900199" y="2492145"/>
                <a:ext cx="216024" cy="144016"/>
              </a:xfrm>
              <a:prstGeom prst="round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3C84A4DE-D8D9-4FCF-BE54-4471FD4C1161}"/>
                </a:ext>
              </a:extLst>
            </p:cNvPr>
            <p:cNvGrpSpPr/>
            <p:nvPr/>
          </p:nvGrpSpPr>
          <p:grpSpPr>
            <a:xfrm>
              <a:off x="307034" y="2975893"/>
              <a:ext cx="4314198" cy="1476321"/>
              <a:chOff x="307034" y="2975893"/>
              <a:chExt cx="4314198" cy="1476321"/>
            </a:xfrm>
          </p:grpSpPr>
          <p:pic>
            <p:nvPicPr>
              <p:cNvPr id="29" name="図 28">
                <a:extLst>
                  <a:ext uri="{FF2B5EF4-FFF2-40B4-BE49-F238E27FC236}">
                    <a16:creationId xmlns:a16="http://schemas.microsoft.com/office/drawing/2014/main" id="{7A502494-933D-419C-A972-E84047C00D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3815" y="3270239"/>
                <a:ext cx="4077417" cy="1181975"/>
              </a:xfrm>
              <a:prstGeom prst="rect">
                <a:avLst/>
              </a:prstGeom>
            </p:spPr>
          </p:pic>
          <p:pic>
            <p:nvPicPr>
              <p:cNvPr id="30" name="図 29">
                <a:extLst>
                  <a:ext uri="{FF2B5EF4-FFF2-40B4-BE49-F238E27FC236}">
                    <a16:creationId xmlns:a16="http://schemas.microsoft.com/office/drawing/2014/main" id="{BAA3F97A-10D2-439F-A9ED-13184CCEB3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7034" y="2975893"/>
                <a:ext cx="1972282" cy="269143"/>
              </a:xfrm>
              <a:prstGeom prst="rect">
                <a:avLst/>
              </a:prstGeom>
            </p:spPr>
          </p:pic>
          <p:sp>
            <p:nvSpPr>
              <p:cNvPr id="31" name="角丸四角形 68">
                <a:extLst>
                  <a:ext uri="{FF2B5EF4-FFF2-40B4-BE49-F238E27FC236}">
                    <a16:creationId xmlns:a16="http://schemas.microsoft.com/office/drawing/2014/main" id="{79D02FE7-3F6A-43E3-8ACD-D5CE6E3C0C31}"/>
                  </a:ext>
                </a:extLst>
              </p:cNvPr>
              <p:cNvSpPr/>
              <p:nvPr/>
            </p:nvSpPr>
            <p:spPr>
              <a:xfrm>
                <a:off x="2369451" y="3305903"/>
                <a:ext cx="216024" cy="144016"/>
              </a:xfrm>
              <a:prstGeom prst="round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角丸四角形 71">
                <a:extLst>
                  <a:ext uri="{FF2B5EF4-FFF2-40B4-BE49-F238E27FC236}">
                    <a16:creationId xmlns:a16="http://schemas.microsoft.com/office/drawing/2014/main" id="{7A442488-16EF-4EA2-85C5-9F73AB1CA83E}"/>
                  </a:ext>
                </a:extLst>
              </p:cNvPr>
              <p:cNvSpPr/>
              <p:nvPr/>
            </p:nvSpPr>
            <p:spPr>
              <a:xfrm>
                <a:off x="1155445" y="3256498"/>
                <a:ext cx="593772" cy="218791"/>
              </a:xfrm>
              <a:prstGeom prst="round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0415B295-2BE9-488C-8837-13A046B5DD7A}"/>
                </a:ext>
              </a:extLst>
            </p:cNvPr>
            <p:cNvGrpSpPr/>
            <p:nvPr/>
          </p:nvGrpSpPr>
          <p:grpSpPr>
            <a:xfrm>
              <a:off x="240882" y="4511800"/>
              <a:ext cx="4678709" cy="2003378"/>
              <a:chOff x="204305" y="4497841"/>
              <a:chExt cx="4678709" cy="2003378"/>
            </a:xfrm>
          </p:grpSpPr>
          <p:pic>
            <p:nvPicPr>
              <p:cNvPr id="24" name="図 23">
                <a:extLst>
                  <a:ext uri="{FF2B5EF4-FFF2-40B4-BE49-F238E27FC236}">
                    <a16:creationId xmlns:a16="http://schemas.microsoft.com/office/drawing/2014/main" id="{7A0D5242-B78B-4EC8-9F2C-8D4B25C45D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0458" y="4497841"/>
                <a:ext cx="2032608" cy="269684"/>
              </a:xfrm>
              <a:prstGeom prst="rect">
                <a:avLst/>
              </a:prstGeom>
            </p:spPr>
          </p:pic>
          <p:pic>
            <p:nvPicPr>
              <p:cNvPr id="25" name="図 24">
                <a:extLst>
                  <a:ext uri="{FF2B5EF4-FFF2-40B4-BE49-F238E27FC236}">
                    <a16:creationId xmlns:a16="http://schemas.microsoft.com/office/drawing/2014/main" id="{276D0983-04B3-4453-A6EE-7084DD5DE0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0457" y="4898762"/>
                <a:ext cx="4612557" cy="1602457"/>
              </a:xfrm>
              <a:prstGeom prst="rect">
                <a:avLst/>
              </a:prstGeom>
            </p:spPr>
          </p:pic>
          <p:sp>
            <p:nvSpPr>
              <p:cNvPr id="26" name="角丸四角形 72">
                <a:extLst>
                  <a:ext uri="{FF2B5EF4-FFF2-40B4-BE49-F238E27FC236}">
                    <a16:creationId xmlns:a16="http://schemas.microsoft.com/office/drawing/2014/main" id="{14858F62-8071-4378-A391-E355772479AA}"/>
                  </a:ext>
                </a:extLst>
              </p:cNvPr>
              <p:cNvSpPr/>
              <p:nvPr/>
            </p:nvSpPr>
            <p:spPr>
              <a:xfrm>
                <a:off x="4232920" y="5085184"/>
                <a:ext cx="360040" cy="144016"/>
              </a:xfrm>
              <a:prstGeom prst="round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EFD8FCCA-4FD5-451E-BC04-133310B58E7D}"/>
                  </a:ext>
                </a:extLst>
              </p:cNvPr>
              <p:cNvSpPr/>
              <p:nvPr/>
            </p:nvSpPr>
            <p:spPr>
              <a:xfrm>
                <a:off x="204305" y="4825220"/>
                <a:ext cx="382336" cy="9080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正方形/長方形 27">
                <a:extLst>
                  <a:ext uri="{FF2B5EF4-FFF2-40B4-BE49-F238E27FC236}">
                    <a16:creationId xmlns:a16="http://schemas.microsoft.com/office/drawing/2014/main" id="{076DF1CD-8A7E-442B-90B3-9B558D445399}"/>
                  </a:ext>
                </a:extLst>
              </p:cNvPr>
              <p:cNvSpPr/>
              <p:nvPr/>
            </p:nvSpPr>
            <p:spPr>
              <a:xfrm>
                <a:off x="488504" y="5733256"/>
                <a:ext cx="98137" cy="2225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3EC64D26-D4F7-4F3E-A59F-2467FBD4B1E8}"/>
                </a:ext>
              </a:extLst>
            </p:cNvPr>
            <p:cNvGrpSpPr/>
            <p:nvPr/>
          </p:nvGrpSpPr>
          <p:grpSpPr>
            <a:xfrm>
              <a:off x="5272339" y="1465328"/>
              <a:ext cx="4475720" cy="1445840"/>
              <a:chOff x="5235762" y="1451369"/>
              <a:chExt cx="4475720" cy="1445840"/>
            </a:xfrm>
          </p:grpSpPr>
          <p:pic>
            <p:nvPicPr>
              <p:cNvPr id="21" name="図 20">
                <a:extLst>
                  <a:ext uri="{FF2B5EF4-FFF2-40B4-BE49-F238E27FC236}">
                    <a16:creationId xmlns:a16="http://schemas.microsoft.com/office/drawing/2014/main" id="{AB8CDB46-F42F-40D6-9FD5-F9D4FC13CB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62538" y="1451369"/>
                <a:ext cx="2072680" cy="279547"/>
              </a:xfrm>
              <a:prstGeom prst="rect">
                <a:avLst/>
              </a:prstGeom>
            </p:spPr>
          </p:pic>
          <p:pic>
            <p:nvPicPr>
              <p:cNvPr id="22" name="図 21">
                <a:extLst>
                  <a:ext uri="{FF2B5EF4-FFF2-40B4-BE49-F238E27FC236}">
                    <a16:creationId xmlns:a16="http://schemas.microsoft.com/office/drawing/2014/main" id="{C1CE8F62-0BB7-4C75-87B3-F8A1194348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35762" y="1958679"/>
                <a:ext cx="4475720" cy="938530"/>
              </a:xfrm>
              <a:prstGeom prst="rect">
                <a:avLst/>
              </a:prstGeom>
            </p:spPr>
          </p:pic>
          <p:sp>
            <p:nvSpPr>
              <p:cNvPr id="23" name="角丸四角形 77">
                <a:extLst>
                  <a:ext uri="{FF2B5EF4-FFF2-40B4-BE49-F238E27FC236}">
                    <a16:creationId xmlns:a16="http://schemas.microsoft.com/office/drawing/2014/main" id="{312819A8-F209-40CA-9F1B-1DBE43802474}"/>
                  </a:ext>
                </a:extLst>
              </p:cNvPr>
              <p:cNvSpPr/>
              <p:nvPr/>
            </p:nvSpPr>
            <p:spPr>
              <a:xfrm rot="478169">
                <a:off x="6084618" y="2649666"/>
                <a:ext cx="209016" cy="203955"/>
              </a:xfrm>
              <a:prstGeom prst="round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0F4C4779-B0FB-4F08-AAC8-99CDE584FF3D}"/>
                </a:ext>
              </a:extLst>
            </p:cNvPr>
            <p:cNvGrpSpPr/>
            <p:nvPr/>
          </p:nvGrpSpPr>
          <p:grpSpPr>
            <a:xfrm>
              <a:off x="5038587" y="3178272"/>
              <a:ext cx="4742195" cy="2484419"/>
              <a:chOff x="5002010" y="3164313"/>
              <a:chExt cx="4742195" cy="2484419"/>
            </a:xfrm>
          </p:grpSpPr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151093EB-4B79-4635-9D68-0A65783CC7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62538" y="3164313"/>
                <a:ext cx="2072680" cy="271647"/>
              </a:xfrm>
              <a:prstGeom prst="rect">
                <a:avLst/>
              </a:prstGeom>
            </p:spPr>
          </p:pic>
          <p:pic>
            <p:nvPicPr>
              <p:cNvPr id="16" name="図 15">
                <a:extLst>
                  <a:ext uri="{FF2B5EF4-FFF2-40B4-BE49-F238E27FC236}">
                    <a16:creationId xmlns:a16="http://schemas.microsoft.com/office/drawing/2014/main" id="{6B20A248-5730-4A6C-A266-0ACFC7BD53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02010" y="3523100"/>
                <a:ext cx="4742195" cy="1633770"/>
              </a:xfrm>
              <a:prstGeom prst="rect">
                <a:avLst/>
              </a:prstGeom>
            </p:spPr>
          </p:pic>
          <p:sp>
            <p:nvSpPr>
              <p:cNvPr id="17" name="角丸四角形 75">
                <a:extLst>
                  <a:ext uri="{FF2B5EF4-FFF2-40B4-BE49-F238E27FC236}">
                    <a16:creationId xmlns:a16="http://schemas.microsoft.com/office/drawing/2014/main" id="{3F8F453B-2E43-4426-809C-A8253BD9171B}"/>
                  </a:ext>
                </a:extLst>
              </p:cNvPr>
              <p:cNvSpPr/>
              <p:nvPr/>
            </p:nvSpPr>
            <p:spPr>
              <a:xfrm>
                <a:off x="5673080" y="4965951"/>
                <a:ext cx="216024" cy="144016"/>
              </a:xfrm>
              <a:prstGeom prst="round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角丸四角形 79">
                <a:extLst>
                  <a:ext uri="{FF2B5EF4-FFF2-40B4-BE49-F238E27FC236}">
                    <a16:creationId xmlns:a16="http://schemas.microsoft.com/office/drawing/2014/main" id="{B218253C-50E4-4626-AAA9-824D95C54ED2}"/>
                  </a:ext>
                </a:extLst>
              </p:cNvPr>
              <p:cNvSpPr/>
              <p:nvPr/>
            </p:nvSpPr>
            <p:spPr>
              <a:xfrm>
                <a:off x="7430138" y="3560426"/>
                <a:ext cx="475189" cy="228614"/>
              </a:xfrm>
              <a:prstGeom prst="round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角丸四角形 40">
                <a:extLst>
                  <a:ext uri="{FF2B5EF4-FFF2-40B4-BE49-F238E27FC236}">
                    <a16:creationId xmlns:a16="http://schemas.microsoft.com/office/drawing/2014/main" id="{A10891AD-F503-4A52-9ED2-62C0D722667B}"/>
                  </a:ext>
                </a:extLst>
              </p:cNvPr>
              <p:cNvSpPr/>
              <p:nvPr/>
            </p:nvSpPr>
            <p:spPr>
              <a:xfrm>
                <a:off x="5313040" y="5504716"/>
                <a:ext cx="216024" cy="144016"/>
              </a:xfrm>
              <a:prstGeom prst="round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角丸四角形 75">
                <a:extLst>
                  <a:ext uri="{FF2B5EF4-FFF2-40B4-BE49-F238E27FC236}">
                    <a16:creationId xmlns:a16="http://schemas.microsoft.com/office/drawing/2014/main" id="{49F8132E-00EC-4DCF-8E7D-67CCEFC66AB4}"/>
                  </a:ext>
                </a:extLst>
              </p:cNvPr>
              <p:cNvSpPr/>
              <p:nvPr/>
            </p:nvSpPr>
            <p:spPr>
              <a:xfrm>
                <a:off x="8012767" y="4855201"/>
                <a:ext cx="216024" cy="180189"/>
              </a:xfrm>
              <a:prstGeom prst="round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40579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8DCEEB7-8AF1-48E2-BF2E-27E6AA04A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625" y="5766059"/>
            <a:ext cx="1757869" cy="573998"/>
          </a:xfrm>
          <a:prstGeom prst="rect">
            <a:avLst/>
          </a:prstGeom>
        </p:spPr>
      </p:pic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778F3EA3-E4DC-440B-B668-85C55FCC2EDF}"/>
              </a:ext>
            </a:extLst>
          </p:cNvPr>
          <p:cNvSpPr/>
          <p:nvPr/>
        </p:nvSpPr>
        <p:spPr>
          <a:xfrm>
            <a:off x="96981" y="158635"/>
            <a:ext cx="31415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【</a:t>
            </a:r>
            <a:r>
              <a:rPr lang="ja-JP" altLang="en-US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京成・</a:t>
            </a:r>
            <a:r>
              <a:rPr lang="ja-JP" altLang="en-US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北総電鉄</a:t>
            </a:r>
            <a:r>
              <a:rPr lang="en-US" altLang="ja-JP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】</a:t>
            </a:r>
            <a:r>
              <a:rPr lang="ja-JP" altLang="en-US" sz="32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endParaRPr lang="ja-JP" altLang="en-US" sz="3200" dirty="0">
              <a:ln w="3175">
                <a:solidFill>
                  <a:srgbClr val="CCFFFF"/>
                </a:solidFill>
              </a:ln>
              <a:effectLst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68D4A33F-EEA1-4738-84D9-5A1A4C4777E4}"/>
              </a:ext>
            </a:extLst>
          </p:cNvPr>
          <p:cNvSpPr/>
          <p:nvPr/>
        </p:nvSpPr>
        <p:spPr>
          <a:xfrm>
            <a:off x="2619374" y="31370"/>
            <a:ext cx="9906001" cy="8012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駅だて</a:t>
            </a:r>
            <a:r>
              <a:rPr lang="ja-JP" altLang="en-US" sz="2800" b="1" dirty="0">
                <a:solidFill>
                  <a:srgbClr val="0000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業種別ＯＦＦ </a:t>
            </a:r>
            <a:r>
              <a:rPr lang="ja-JP" altLang="en-US" sz="2800" b="1" dirty="0">
                <a:solidFill>
                  <a:srgbClr val="FF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ＳＰＥＣＩＡＬ</a:t>
            </a:r>
            <a:r>
              <a:rPr lang="ja-JP" altLang="en-US" sz="2800" b="1" dirty="0">
                <a:solidFill>
                  <a:srgbClr val="0000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sz="2800" b="1" dirty="0">
                <a:solidFill>
                  <a:srgbClr val="FF0066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ＳＡＬＥ</a:t>
            </a:r>
            <a:endParaRPr kumimoji="1" lang="en-US" altLang="ja-JP" sz="2800" b="1" dirty="0">
              <a:solidFill>
                <a:schemeClr val="tx1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C85A4FA6-CFCE-4FBF-9336-C9BA3E70A433}"/>
              </a:ext>
            </a:extLst>
          </p:cNvPr>
          <p:cNvGrpSpPr/>
          <p:nvPr/>
        </p:nvGrpSpPr>
        <p:grpSpPr>
          <a:xfrm>
            <a:off x="106506" y="832573"/>
            <a:ext cx="5707122" cy="5328592"/>
            <a:chOff x="326822" y="1340768"/>
            <a:chExt cx="5707122" cy="5328592"/>
          </a:xfrm>
        </p:grpSpPr>
        <p:grpSp>
          <p:nvGrpSpPr>
            <p:cNvPr id="39" name="グループ化 38">
              <a:extLst>
                <a:ext uri="{FF2B5EF4-FFF2-40B4-BE49-F238E27FC236}">
                  <a16:creationId xmlns:a16="http://schemas.microsoft.com/office/drawing/2014/main" id="{BC80D6B3-B9A6-4A45-990D-5CE8A08BC140}"/>
                </a:ext>
              </a:extLst>
            </p:cNvPr>
            <p:cNvGrpSpPr/>
            <p:nvPr/>
          </p:nvGrpSpPr>
          <p:grpSpPr>
            <a:xfrm>
              <a:off x="326822" y="1340768"/>
              <a:ext cx="5707122" cy="5328592"/>
              <a:chOff x="326822" y="1340768"/>
              <a:chExt cx="5707122" cy="5328592"/>
            </a:xfrm>
          </p:grpSpPr>
          <p:grpSp>
            <p:nvGrpSpPr>
              <p:cNvPr id="41" name="グループ化 40">
                <a:extLst>
                  <a:ext uri="{FF2B5EF4-FFF2-40B4-BE49-F238E27FC236}">
                    <a16:creationId xmlns:a16="http://schemas.microsoft.com/office/drawing/2014/main" id="{4EFCE2B7-DE09-4EF7-BACC-283587186837}"/>
                  </a:ext>
                </a:extLst>
              </p:cNvPr>
              <p:cNvGrpSpPr/>
              <p:nvPr/>
            </p:nvGrpSpPr>
            <p:grpSpPr>
              <a:xfrm>
                <a:off x="340588" y="2139243"/>
                <a:ext cx="5620524" cy="486226"/>
                <a:chOff x="340588" y="2277015"/>
                <a:chExt cx="5620524" cy="486226"/>
              </a:xfrm>
            </p:grpSpPr>
            <p:sp>
              <p:nvSpPr>
                <p:cNvPr id="72" name="正方形/長方形 71">
                  <a:extLst>
                    <a:ext uri="{FF2B5EF4-FFF2-40B4-BE49-F238E27FC236}">
                      <a16:creationId xmlns:a16="http://schemas.microsoft.com/office/drawing/2014/main" id="{78D61EE9-D577-4518-8509-CA30AB24FDA0}"/>
                    </a:ext>
                  </a:extLst>
                </p:cNvPr>
                <p:cNvSpPr/>
                <p:nvPr/>
              </p:nvSpPr>
              <p:spPr>
                <a:xfrm>
                  <a:off x="340588" y="2348606"/>
                  <a:ext cx="883887" cy="35445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scene3d>
                  <a:camera prst="orthographicFront"/>
                  <a:lightRig rig="threePt" dir="t"/>
                </a:scene3d>
                <a:sp3d contourW="12700">
                  <a:bevelT prst="angle"/>
                  <a:bevelB prst="slope"/>
                  <a:contourClr>
                    <a:srgbClr val="3399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r>
                    <a:rPr kumimoji="1" lang="ja-JP" altLang="en-US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掲出駅</a:t>
                  </a:r>
                  <a:endParaRPr kumimoji="1" lang="en-US" altLang="ja-JP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sp>
              <p:nvSpPr>
                <p:cNvPr id="73" name="正方形/長方形 72">
                  <a:extLst>
                    <a:ext uri="{FF2B5EF4-FFF2-40B4-BE49-F238E27FC236}">
                      <a16:creationId xmlns:a16="http://schemas.microsoft.com/office/drawing/2014/main" id="{2A3FD549-B12B-46F7-9064-27B4A2E911BA}"/>
                    </a:ext>
                  </a:extLst>
                </p:cNvPr>
                <p:cNvSpPr/>
                <p:nvPr/>
              </p:nvSpPr>
              <p:spPr>
                <a:xfrm>
                  <a:off x="1471666" y="2277015"/>
                  <a:ext cx="4489446" cy="48622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京成線・北総線　各駅</a:t>
                  </a:r>
                  <a:r>
                    <a:rPr kumimoji="1"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　</a:t>
                  </a:r>
                  <a:endParaRPr kumimoji="1"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</p:txBody>
            </p:sp>
          </p:grpSp>
          <p:grpSp>
            <p:nvGrpSpPr>
              <p:cNvPr id="42" name="グループ化 41">
                <a:extLst>
                  <a:ext uri="{FF2B5EF4-FFF2-40B4-BE49-F238E27FC236}">
                    <a16:creationId xmlns:a16="http://schemas.microsoft.com/office/drawing/2014/main" id="{3BCAE636-33E2-4000-BBE2-C8B5EC57FDDA}"/>
                  </a:ext>
                </a:extLst>
              </p:cNvPr>
              <p:cNvGrpSpPr/>
              <p:nvPr/>
            </p:nvGrpSpPr>
            <p:grpSpPr>
              <a:xfrm>
                <a:off x="326822" y="2736266"/>
                <a:ext cx="5620524" cy="486226"/>
                <a:chOff x="326822" y="2897066"/>
                <a:chExt cx="5620524" cy="486226"/>
              </a:xfrm>
            </p:grpSpPr>
            <p:sp>
              <p:nvSpPr>
                <p:cNvPr id="70" name="正方形/長方形 69">
                  <a:extLst>
                    <a:ext uri="{FF2B5EF4-FFF2-40B4-BE49-F238E27FC236}">
                      <a16:creationId xmlns:a16="http://schemas.microsoft.com/office/drawing/2014/main" id="{30158B38-4129-4AFE-9163-D956405F2C53}"/>
                    </a:ext>
                  </a:extLst>
                </p:cNvPr>
                <p:cNvSpPr/>
                <p:nvPr/>
              </p:nvSpPr>
              <p:spPr>
                <a:xfrm>
                  <a:off x="326822" y="2958645"/>
                  <a:ext cx="883887" cy="35445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scene3d>
                  <a:camera prst="orthographicFront"/>
                  <a:lightRig rig="threePt" dir="t"/>
                </a:scene3d>
                <a:sp3d contourW="12700">
                  <a:bevelT prst="angle"/>
                  <a:bevelB prst="slope"/>
                  <a:contourClr>
                    <a:srgbClr val="3399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r>
                    <a:rPr kumimoji="1" lang="ja-JP" altLang="en-US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媒体種別</a:t>
                  </a:r>
                  <a:endParaRPr kumimoji="1" lang="en-US" altLang="ja-JP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sp>
              <p:nvSpPr>
                <p:cNvPr id="71" name="正方形/長方形 70">
                  <a:extLst>
                    <a:ext uri="{FF2B5EF4-FFF2-40B4-BE49-F238E27FC236}">
                      <a16:creationId xmlns:a16="http://schemas.microsoft.com/office/drawing/2014/main" id="{3EDCDBB0-751F-4D15-B4C1-CEE2E349F0E1}"/>
                    </a:ext>
                  </a:extLst>
                </p:cNvPr>
                <p:cNvSpPr/>
                <p:nvPr/>
              </p:nvSpPr>
              <p:spPr>
                <a:xfrm>
                  <a:off x="1457900" y="2897066"/>
                  <a:ext cx="4489446" cy="48622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kumimoji="1"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駅だて看板・額式看板</a:t>
                  </a:r>
                  <a:endParaRPr kumimoji="1"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</p:txBody>
            </p:sp>
          </p:grpSp>
          <p:grpSp>
            <p:nvGrpSpPr>
              <p:cNvPr id="43" name="グループ化 42">
                <a:extLst>
                  <a:ext uri="{FF2B5EF4-FFF2-40B4-BE49-F238E27FC236}">
                    <a16:creationId xmlns:a16="http://schemas.microsoft.com/office/drawing/2014/main" id="{059A34F7-44BB-4B34-9864-5BD42ABB5232}"/>
                  </a:ext>
                </a:extLst>
              </p:cNvPr>
              <p:cNvGrpSpPr/>
              <p:nvPr/>
            </p:nvGrpSpPr>
            <p:grpSpPr>
              <a:xfrm>
                <a:off x="326822" y="5391046"/>
                <a:ext cx="5620524" cy="486226"/>
                <a:chOff x="326822" y="5319038"/>
                <a:chExt cx="5620524" cy="486226"/>
              </a:xfrm>
            </p:grpSpPr>
            <p:sp>
              <p:nvSpPr>
                <p:cNvPr id="68" name="正方形/長方形 67">
                  <a:extLst>
                    <a:ext uri="{FF2B5EF4-FFF2-40B4-BE49-F238E27FC236}">
                      <a16:creationId xmlns:a16="http://schemas.microsoft.com/office/drawing/2014/main" id="{B4336C79-0FDF-40DD-A4BA-D3A2F15F6132}"/>
                    </a:ext>
                  </a:extLst>
                </p:cNvPr>
                <p:cNvSpPr/>
                <p:nvPr/>
              </p:nvSpPr>
              <p:spPr>
                <a:xfrm>
                  <a:off x="1466942" y="5319038"/>
                  <a:ext cx="4480404" cy="48622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kumimoji="1"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６ヵ月間　</a:t>
                  </a:r>
                  <a:r>
                    <a:rPr kumimoji="1" lang="en-US" altLang="ja-JP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※</a:t>
                  </a:r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１</a:t>
                  </a:r>
                  <a:r>
                    <a:rPr kumimoji="1"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年契約の確約をお願いします</a:t>
                  </a:r>
                  <a:endParaRPr kumimoji="1"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</p:txBody>
            </p:sp>
            <p:sp>
              <p:nvSpPr>
                <p:cNvPr id="69" name="正方形/長方形 68">
                  <a:extLst>
                    <a:ext uri="{FF2B5EF4-FFF2-40B4-BE49-F238E27FC236}">
                      <a16:creationId xmlns:a16="http://schemas.microsoft.com/office/drawing/2014/main" id="{96F7BBD4-FB3F-4258-BB3A-B71590226F75}"/>
                    </a:ext>
                  </a:extLst>
                </p:cNvPr>
                <p:cNvSpPr/>
                <p:nvPr/>
              </p:nvSpPr>
              <p:spPr>
                <a:xfrm>
                  <a:off x="326822" y="5390907"/>
                  <a:ext cx="883887" cy="35445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scene3d>
                  <a:camera prst="orthographicFront"/>
                  <a:lightRig rig="threePt" dir="t"/>
                </a:scene3d>
                <a:sp3d contourW="12700">
                  <a:bevelT prst="angle"/>
                  <a:bevelB prst="slope"/>
                  <a:contourClr>
                    <a:srgbClr val="3399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r>
                    <a:rPr kumimoji="1" lang="ja-JP" altLang="en-US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掲出期間</a:t>
                  </a:r>
                  <a:endParaRPr kumimoji="1" lang="en-US" altLang="ja-JP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44" name="グループ化 43">
                <a:extLst>
                  <a:ext uri="{FF2B5EF4-FFF2-40B4-BE49-F238E27FC236}">
                    <a16:creationId xmlns:a16="http://schemas.microsoft.com/office/drawing/2014/main" id="{9A3187CC-1A4A-4378-A2CF-107417700ECA}"/>
                  </a:ext>
                </a:extLst>
              </p:cNvPr>
              <p:cNvGrpSpPr/>
              <p:nvPr/>
            </p:nvGrpSpPr>
            <p:grpSpPr>
              <a:xfrm>
                <a:off x="326822" y="1340768"/>
                <a:ext cx="3254497" cy="624542"/>
                <a:chOff x="326822" y="1455212"/>
                <a:chExt cx="3254497" cy="624542"/>
              </a:xfrm>
            </p:grpSpPr>
            <p:sp>
              <p:nvSpPr>
                <p:cNvPr id="66" name="正方形/長方形 65">
                  <a:extLst>
                    <a:ext uri="{FF2B5EF4-FFF2-40B4-BE49-F238E27FC236}">
                      <a16:creationId xmlns:a16="http://schemas.microsoft.com/office/drawing/2014/main" id="{4CD08D94-7EF8-4A80-947B-9DA04CB08B73}"/>
                    </a:ext>
                  </a:extLst>
                </p:cNvPr>
                <p:cNvSpPr/>
                <p:nvPr/>
              </p:nvSpPr>
              <p:spPr>
                <a:xfrm>
                  <a:off x="326822" y="1725295"/>
                  <a:ext cx="883887" cy="35445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scene3d>
                  <a:camera prst="orthographicFront"/>
                  <a:lightRig rig="threePt" dir="t"/>
                </a:scene3d>
                <a:sp3d contourW="12700">
                  <a:bevelT prst="angle"/>
                  <a:bevelB prst="slope"/>
                  <a:contourClr>
                    <a:srgbClr val="3399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r>
                    <a:rPr kumimoji="1" lang="ja-JP" altLang="en-US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対象期間</a:t>
                  </a:r>
                  <a:endParaRPr kumimoji="1" lang="en-US" altLang="ja-JP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sp>
              <p:nvSpPr>
                <p:cNvPr id="67" name="正方形/長方形 66">
                  <a:extLst>
                    <a:ext uri="{FF2B5EF4-FFF2-40B4-BE49-F238E27FC236}">
                      <a16:creationId xmlns:a16="http://schemas.microsoft.com/office/drawing/2014/main" id="{35BB06D5-FCE8-43B2-B768-DDB3D74A3DC0}"/>
                    </a:ext>
                  </a:extLst>
                </p:cNvPr>
                <p:cNvSpPr/>
                <p:nvPr/>
              </p:nvSpPr>
              <p:spPr>
                <a:xfrm>
                  <a:off x="1458907" y="1455212"/>
                  <a:ext cx="2122412" cy="48622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kumimoji="1"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販売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開始</a:t>
                  </a:r>
                  <a:endParaRPr kumimoji="1" lang="en-US" altLang="ja-JP" sz="12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</p:txBody>
            </p:sp>
          </p:grpSp>
          <p:grpSp>
            <p:nvGrpSpPr>
              <p:cNvPr id="45" name="グループ化 44">
                <a:extLst>
                  <a:ext uri="{FF2B5EF4-FFF2-40B4-BE49-F238E27FC236}">
                    <a16:creationId xmlns:a16="http://schemas.microsoft.com/office/drawing/2014/main" id="{25D6A9DC-4CB2-4446-9CCB-54C6FD9F7294}"/>
                  </a:ext>
                </a:extLst>
              </p:cNvPr>
              <p:cNvGrpSpPr/>
              <p:nvPr/>
            </p:nvGrpSpPr>
            <p:grpSpPr>
              <a:xfrm>
                <a:off x="326822" y="3273682"/>
                <a:ext cx="5634290" cy="486226"/>
                <a:chOff x="326822" y="3454910"/>
                <a:chExt cx="5634290" cy="486226"/>
              </a:xfrm>
            </p:grpSpPr>
            <p:sp>
              <p:nvSpPr>
                <p:cNvPr id="64" name="正方形/長方形 63">
                  <a:extLst>
                    <a:ext uri="{FF2B5EF4-FFF2-40B4-BE49-F238E27FC236}">
                      <a16:creationId xmlns:a16="http://schemas.microsoft.com/office/drawing/2014/main" id="{23206706-2FBE-41B9-A684-69CC595E7E99}"/>
                    </a:ext>
                  </a:extLst>
                </p:cNvPr>
                <p:cNvSpPr/>
                <p:nvPr/>
              </p:nvSpPr>
              <p:spPr>
                <a:xfrm>
                  <a:off x="326822" y="3562131"/>
                  <a:ext cx="883887" cy="35445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scene3d>
                  <a:camera prst="orthographicFront"/>
                  <a:lightRig rig="threePt" dir="t"/>
                </a:scene3d>
                <a:sp3d contourW="12700">
                  <a:bevelT prst="angle"/>
                  <a:bevelB prst="slope"/>
                  <a:contourClr>
                    <a:srgbClr val="3399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r>
                    <a:rPr kumimoji="1" lang="ja-JP" altLang="en-US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プラン</a:t>
                  </a:r>
                  <a:endParaRPr kumimoji="1" lang="en-US" altLang="ja-JP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sp>
              <p:nvSpPr>
                <p:cNvPr id="65" name="正方形/長方形 64">
                  <a:extLst>
                    <a:ext uri="{FF2B5EF4-FFF2-40B4-BE49-F238E27FC236}">
                      <a16:creationId xmlns:a16="http://schemas.microsoft.com/office/drawing/2014/main" id="{43E81F78-EB28-47E9-964D-F414CBB2601D}"/>
                    </a:ext>
                  </a:extLst>
                </p:cNvPr>
                <p:cNvSpPr/>
                <p:nvPr/>
              </p:nvSpPr>
              <p:spPr>
                <a:xfrm>
                  <a:off x="1471666" y="3454910"/>
                  <a:ext cx="4489446" cy="48622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業種別ＯＦＦプラン</a:t>
                  </a:r>
                  <a:endParaRPr kumimoji="1"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</p:txBody>
            </p:sp>
          </p:grpSp>
          <p:grpSp>
            <p:nvGrpSpPr>
              <p:cNvPr id="46" name="グループ化 45">
                <a:extLst>
                  <a:ext uri="{FF2B5EF4-FFF2-40B4-BE49-F238E27FC236}">
                    <a16:creationId xmlns:a16="http://schemas.microsoft.com/office/drawing/2014/main" id="{C057391F-B1AC-47C0-BF78-8B09B90B1C9F}"/>
                  </a:ext>
                </a:extLst>
              </p:cNvPr>
              <p:cNvGrpSpPr/>
              <p:nvPr/>
            </p:nvGrpSpPr>
            <p:grpSpPr>
              <a:xfrm>
                <a:off x="340588" y="3726648"/>
                <a:ext cx="5693356" cy="1689185"/>
                <a:chOff x="340588" y="3726648"/>
                <a:chExt cx="5693356" cy="1689185"/>
              </a:xfrm>
            </p:grpSpPr>
            <p:sp>
              <p:nvSpPr>
                <p:cNvPr id="50" name="正方形/長方形 49">
                  <a:extLst>
                    <a:ext uri="{FF2B5EF4-FFF2-40B4-BE49-F238E27FC236}">
                      <a16:creationId xmlns:a16="http://schemas.microsoft.com/office/drawing/2014/main" id="{5C9EE0C7-EDA8-44FA-9458-0DAE29B19AC2}"/>
                    </a:ext>
                  </a:extLst>
                </p:cNvPr>
                <p:cNvSpPr/>
                <p:nvPr/>
              </p:nvSpPr>
              <p:spPr>
                <a:xfrm>
                  <a:off x="340588" y="3975886"/>
                  <a:ext cx="883887" cy="35445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scene3d>
                  <a:camera prst="orthographicFront"/>
                  <a:lightRig rig="threePt" dir="t"/>
                </a:scene3d>
                <a:sp3d contourW="12700">
                  <a:bevelT prst="angle"/>
                  <a:bevelB prst="slope"/>
                  <a:contourClr>
                    <a:srgbClr val="3399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r>
                    <a:rPr kumimoji="1" lang="ja-JP" altLang="en-US" sz="105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掲出料金</a:t>
                  </a:r>
                  <a:endParaRPr kumimoji="1" lang="en-US" altLang="ja-JP" sz="105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grpSp>
              <p:nvGrpSpPr>
                <p:cNvPr id="51" name="グループ化 50">
                  <a:extLst>
                    <a:ext uri="{FF2B5EF4-FFF2-40B4-BE49-F238E27FC236}">
                      <a16:creationId xmlns:a16="http://schemas.microsoft.com/office/drawing/2014/main" id="{EEA76A8E-140A-4FC2-8EEC-F1279FA6843A}"/>
                    </a:ext>
                  </a:extLst>
                </p:cNvPr>
                <p:cNvGrpSpPr/>
                <p:nvPr/>
              </p:nvGrpSpPr>
              <p:grpSpPr>
                <a:xfrm>
                  <a:off x="1387227" y="3726648"/>
                  <a:ext cx="4646717" cy="1689185"/>
                  <a:chOff x="1421924" y="3726648"/>
                  <a:chExt cx="4646717" cy="1689185"/>
                </a:xfrm>
              </p:grpSpPr>
              <p:sp>
                <p:nvSpPr>
                  <p:cNvPr id="52" name="正方形/長方形 51">
                    <a:extLst>
                      <a:ext uri="{FF2B5EF4-FFF2-40B4-BE49-F238E27FC236}">
                        <a16:creationId xmlns:a16="http://schemas.microsoft.com/office/drawing/2014/main" id="{4D491801-B0CB-4765-82CC-1ACE3B2B8B27}"/>
                      </a:ext>
                    </a:extLst>
                  </p:cNvPr>
                  <p:cNvSpPr/>
                  <p:nvPr/>
                </p:nvSpPr>
                <p:spPr>
                  <a:xfrm>
                    <a:off x="1421924" y="3947125"/>
                    <a:ext cx="530356" cy="39495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50000"/>
                      </a:lnSpc>
                    </a:pPr>
                    <a:r>
                      <a:rPr lang="en-US" altLang="ja-JP" sz="1200" b="1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(</a:t>
                    </a:r>
                    <a:r>
                      <a:rPr lang="ja-JP" altLang="en-US" sz="1200" b="1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Ａ</a:t>
                    </a:r>
                    <a:r>
                      <a:rPr lang="en-US" altLang="ja-JP" sz="1200" b="1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)</a:t>
                    </a:r>
                  </a:p>
                </p:txBody>
              </p:sp>
              <p:sp>
                <p:nvSpPr>
                  <p:cNvPr id="53" name="正方形/長方形 52">
                    <a:extLst>
                      <a:ext uri="{FF2B5EF4-FFF2-40B4-BE49-F238E27FC236}">
                        <a16:creationId xmlns:a16="http://schemas.microsoft.com/office/drawing/2014/main" id="{8133A7AD-3B94-4BF0-94D6-9C9C43FD7873}"/>
                      </a:ext>
                    </a:extLst>
                  </p:cNvPr>
                  <p:cNvSpPr/>
                  <p:nvPr/>
                </p:nvSpPr>
                <p:spPr>
                  <a:xfrm>
                    <a:off x="1831483" y="5000729"/>
                    <a:ext cx="3145819" cy="3612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ja-JP" altLang="en-US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病院・学校・不動産・理美容室</a:t>
                    </a:r>
                    <a:endParaRPr lang="en-US" altLang="ja-JP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endParaRPr>
                  </a:p>
                </p:txBody>
              </p:sp>
              <p:sp>
                <p:nvSpPr>
                  <p:cNvPr id="54" name="正方形/長方形 53">
                    <a:extLst>
                      <a:ext uri="{FF2B5EF4-FFF2-40B4-BE49-F238E27FC236}">
                        <a16:creationId xmlns:a16="http://schemas.microsoft.com/office/drawing/2014/main" id="{7FBFC6CF-FCFC-455A-A347-1B024F460587}"/>
                      </a:ext>
                    </a:extLst>
                  </p:cNvPr>
                  <p:cNvSpPr/>
                  <p:nvPr/>
                </p:nvSpPr>
                <p:spPr>
                  <a:xfrm>
                    <a:off x="4761278" y="4984947"/>
                    <a:ext cx="1307363" cy="37700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ja-JP" altLang="en-US" sz="1600" i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rPr>
                      <a:t>３０％</a:t>
                    </a:r>
                    <a:r>
                      <a:rPr lang="ja-JP" altLang="en-US" sz="1400" i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rPr>
                      <a:t>ＯＦＦ</a:t>
                    </a:r>
                  </a:p>
                </p:txBody>
              </p:sp>
              <p:sp>
                <p:nvSpPr>
                  <p:cNvPr id="55" name="正方形/長方形 54">
                    <a:extLst>
                      <a:ext uri="{FF2B5EF4-FFF2-40B4-BE49-F238E27FC236}">
                        <a16:creationId xmlns:a16="http://schemas.microsoft.com/office/drawing/2014/main" id="{17AC2B53-C530-4853-9CEA-A421AFA09753}"/>
                      </a:ext>
                    </a:extLst>
                  </p:cNvPr>
                  <p:cNvSpPr/>
                  <p:nvPr/>
                </p:nvSpPr>
                <p:spPr>
                  <a:xfrm>
                    <a:off x="1871615" y="4556455"/>
                    <a:ext cx="2851943" cy="37971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ja-JP" altLang="en-US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塾・介護・小売り・金融・通信・保険業・</a:t>
                    </a:r>
                    <a:endParaRPr lang="en-US" altLang="ja-JP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endParaRPr>
                  </a:p>
                </p:txBody>
              </p:sp>
              <p:sp>
                <p:nvSpPr>
                  <p:cNvPr id="56" name="正方形/長方形 55">
                    <a:extLst>
                      <a:ext uri="{FF2B5EF4-FFF2-40B4-BE49-F238E27FC236}">
                        <a16:creationId xmlns:a16="http://schemas.microsoft.com/office/drawing/2014/main" id="{35EF2789-5A5E-4FD3-AD81-A73D826EF07C}"/>
                      </a:ext>
                    </a:extLst>
                  </p:cNvPr>
                  <p:cNvSpPr/>
                  <p:nvPr/>
                </p:nvSpPr>
                <p:spPr>
                  <a:xfrm>
                    <a:off x="1452376" y="4543450"/>
                    <a:ext cx="530356" cy="39495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50000"/>
                      </a:lnSpc>
                    </a:pPr>
                    <a:r>
                      <a:rPr lang="en-US" altLang="ja-JP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(</a:t>
                    </a:r>
                    <a:r>
                      <a:rPr lang="ja-JP" altLang="en-US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Ｂ</a:t>
                    </a:r>
                    <a:r>
                      <a:rPr lang="en-US" altLang="ja-JP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)</a:t>
                    </a:r>
                  </a:p>
                </p:txBody>
              </p:sp>
              <p:sp>
                <p:nvSpPr>
                  <p:cNvPr id="57" name="正方形/長方形 56">
                    <a:extLst>
                      <a:ext uri="{FF2B5EF4-FFF2-40B4-BE49-F238E27FC236}">
                        <a16:creationId xmlns:a16="http://schemas.microsoft.com/office/drawing/2014/main" id="{5A2F9CEC-6B0E-4C87-8CAE-3E8478DEAC4B}"/>
                      </a:ext>
                    </a:extLst>
                  </p:cNvPr>
                  <p:cNvSpPr/>
                  <p:nvPr/>
                </p:nvSpPr>
                <p:spPr>
                  <a:xfrm>
                    <a:off x="4757107" y="4542847"/>
                    <a:ext cx="1307363" cy="37700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ja-JP" altLang="en-US" sz="1600" i="1" dirty="0">
                        <a:solidFill>
                          <a:srgbClr val="FF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rPr>
                      <a:t>４０％</a:t>
                    </a:r>
                    <a:r>
                      <a:rPr lang="ja-JP" altLang="en-US" sz="1400" i="1" dirty="0">
                        <a:solidFill>
                          <a:srgbClr val="FF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rPr>
                      <a:t>ＯＦＦ</a:t>
                    </a:r>
                  </a:p>
                </p:txBody>
              </p:sp>
              <p:sp>
                <p:nvSpPr>
                  <p:cNvPr id="58" name="正方形/長方形 57">
                    <a:extLst>
                      <a:ext uri="{FF2B5EF4-FFF2-40B4-BE49-F238E27FC236}">
                        <a16:creationId xmlns:a16="http://schemas.microsoft.com/office/drawing/2014/main" id="{9D8CE6BA-A9A6-47C2-99F1-4D4F18E24514}"/>
                      </a:ext>
                    </a:extLst>
                  </p:cNvPr>
                  <p:cNvSpPr/>
                  <p:nvPr/>
                </p:nvSpPr>
                <p:spPr>
                  <a:xfrm>
                    <a:off x="4446946" y="4530296"/>
                    <a:ext cx="530356" cy="37640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50000"/>
                      </a:lnSpc>
                    </a:pPr>
                    <a:r>
                      <a:rPr lang="ja-JP" altLang="en-US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；</a:t>
                    </a:r>
                    <a:endParaRPr lang="en-US" altLang="ja-JP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endParaRPr>
                  </a:p>
                </p:txBody>
              </p:sp>
              <p:sp>
                <p:nvSpPr>
                  <p:cNvPr id="59" name="正方形/長方形 58">
                    <a:extLst>
                      <a:ext uri="{FF2B5EF4-FFF2-40B4-BE49-F238E27FC236}">
                        <a16:creationId xmlns:a16="http://schemas.microsoft.com/office/drawing/2014/main" id="{EB6E4FCD-CD19-47E4-8393-E948EFD1D377}"/>
                      </a:ext>
                    </a:extLst>
                  </p:cNvPr>
                  <p:cNvSpPr/>
                  <p:nvPr/>
                </p:nvSpPr>
                <p:spPr>
                  <a:xfrm>
                    <a:off x="1460967" y="5012220"/>
                    <a:ext cx="530356" cy="39495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50000"/>
                      </a:lnSpc>
                    </a:pPr>
                    <a:r>
                      <a:rPr lang="en-US" altLang="ja-JP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(</a:t>
                    </a:r>
                    <a:r>
                      <a:rPr lang="ja-JP" altLang="en-US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Ｃ</a:t>
                    </a:r>
                    <a:r>
                      <a:rPr lang="en-US" altLang="ja-JP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)</a:t>
                    </a:r>
                  </a:p>
                </p:txBody>
              </p:sp>
              <p:sp>
                <p:nvSpPr>
                  <p:cNvPr id="60" name="正方形/長方形 59">
                    <a:extLst>
                      <a:ext uri="{FF2B5EF4-FFF2-40B4-BE49-F238E27FC236}">
                        <a16:creationId xmlns:a16="http://schemas.microsoft.com/office/drawing/2014/main" id="{991C9797-5A7C-43F7-9104-86F9C0DEBCED}"/>
                      </a:ext>
                    </a:extLst>
                  </p:cNvPr>
                  <p:cNvSpPr/>
                  <p:nvPr/>
                </p:nvSpPr>
                <p:spPr>
                  <a:xfrm>
                    <a:off x="1831483" y="3956128"/>
                    <a:ext cx="2708597" cy="3612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ja-JP" altLang="en-US" sz="1400" b="1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飲食店・ホテル・観光・娯楽</a:t>
                    </a:r>
                    <a:endParaRPr lang="en-US" altLang="ja-JP" sz="1400" b="1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endParaRPr>
                  </a:p>
                </p:txBody>
              </p:sp>
              <p:sp>
                <p:nvSpPr>
                  <p:cNvPr id="61" name="正方形/長方形 60">
                    <a:extLst>
                      <a:ext uri="{FF2B5EF4-FFF2-40B4-BE49-F238E27FC236}">
                        <a16:creationId xmlns:a16="http://schemas.microsoft.com/office/drawing/2014/main" id="{5CDC1CA6-F309-4BCF-B4DB-C3E7226E994C}"/>
                      </a:ext>
                    </a:extLst>
                  </p:cNvPr>
                  <p:cNvSpPr/>
                  <p:nvPr/>
                </p:nvSpPr>
                <p:spPr>
                  <a:xfrm>
                    <a:off x="3871246" y="3726648"/>
                    <a:ext cx="2062442" cy="5575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ja-JP" altLang="en-US" sz="3200" b="1" i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rPr>
                      <a:t>５０％</a:t>
                    </a:r>
                    <a:r>
                      <a:rPr lang="ja-JP" altLang="en-US" sz="2800" b="1" i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rPr>
                      <a:t>ＯＦＦ</a:t>
                    </a:r>
                  </a:p>
                </p:txBody>
              </p:sp>
              <p:sp>
                <p:nvSpPr>
                  <p:cNvPr id="62" name="正方形/長方形 61">
                    <a:extLst>
                      <a:ext uri="{FF2B5EF4-FFF2-40B4-BE49-F238E27FC236}">
                        <a16:creationId xmlns:a16="http://schemas.microsoft.com/office/drawing/2014/main" id="{6EC4DCF1-2EC0-4DB8-B4E8-C0A6E6E31574}"/>
                      </a:ext>
                    </a:extLst>
                  </p:cNvPr>
                  <p:cNvSpPr/>
                  <p:nvPr/>
                </p:nvSpPr>
                <p:spPr>
                  <a:xfrm>
                    <a:off x="4473308" y="5039429"/>
                    <a:ext cx="530356" cy="37640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50000"/>
                      </a:lnSpc>
                    </a:pPr>
                    <a:r>
                      <a:rPr lang="ja-JP" altLang="en-US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；</a:t>
                    </a:r>
                    <a:endParaRPr lang="en-US" altLang="ja-JP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endParaRPr>
                  </a:p>
                </p:txBody>
              </p:sp>
              <p:sp>
                <p:nvSpPr>
                  <p:cNvPr id="63" name="正方形/長方形 62">
                    <a:extLst>
                      <a:ext uri="{FF2B5EF4-FFF2-40B4-BE49-F238E27FC236}">
                        <a16:creationId xmlns:a16="http://schemas.microsoft.com/office/drawing/2014/main" id="{947C705F-24AF-4492-96FA-16153DA64BE9}"/>
                      </a:ext>
                    </a:extLst>
                  </p:cNvPr>
                  <p:cNvSpPr/>
                  <p:nvPr/>
                </p:nvSpPr>
                <p:spPr>
                  <a:xfrm>
                    <a:off x="1871309" y="4753602"/>
                    <a:ext cx="2749452" cy="32440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ja-JP" altLang="en-US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寺院</a:t>
                    </a:r>
                    <a:r>
                      <a:rPr lang="en-US" altLang="ja-JP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(</a:t>
                    </a:r>
                    <a:r>
                      <a:rPr lang="ja-JP" altLang="en-US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霊園含む</a:t>
                    </a:r>
                    <a:r>
                      <a:rPr lang="en-US" altLang="ja-JP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)</a:t>
                    </a:r>
                  </a:p>
                </p:txBody>
              </p:sp>
            </p:grpSp>
          </p:grpSp>
          <p:grpSp>
            <p:nvGrpSpPr>
              <p:cNvPr id="47" name="グループ化 46">
                <a:extLst>
                  <a:ext uri="{FF2B5EF4-FFF2-40B4-BE49-F238E27FC236}">
                    <a16:creationId xmlns:a16="http://schemas.microsoft.com/office/drawing/2014/main" id="{B9172CBF-3853-45EC-9911-CCEDA0DEDB37}"/>
                  </a:ext>
                </a:extLst>
              </p:cNvPr>
              <p:cNvGrpSpPr/>
              <p:nvPr/>
            </p:nvGrpSpPr>
            <p:grpSpPr>
              <a:xfrm>
                <a:off x="326822" y="6003816"/>
                <a:ext cx="5620524" cy="665544"/>
                <a:chOff x="326822" y="6003816"/>
                <a:chExt cx="5620524" cy="665544"/>
              </a:xfrm>
            </p:grpSpPr>
            <p:sp>
              <p:nvSpPr>
                <p:cNvPr id="48" name="正方形/長方形 47">
                  <a:extLst>
                    <a:ext uri="{FF2B5EF4-FFF2-40B4-BE49-F238E27FC236}">
                      <a16:creationId xmlns:a16="http://schemas.microsoft.com/office/drawing/2014/main" id="{C3D0E4C5-DA66-4D8C-8B7D-5DB1833A6E5D}"/>
                    </a:ext>
                  </a:extLst>
                </p:cNvPr>
                <p:cNvSpPr/>
                <p:nvPr/>
              </p:nvSpPr>
              <p:spPr>
                <a:xfrm>
                  <a:off x="326822" y="6075685"/>
                  <a:ext cx="883887" cy="35445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scene3d>
                  <a:camera prst="orthographicFront"/>
                  <a:lightRig rig="threePt" dir="t"/>
                </a:scene3d>
                <a:sp3d contourW="12700">
                  <a:bevelT prst="angle"/>
                  <a:bevelB prst="slope"/>
                  <a:contourClr>
                    <a:srgbClr val="3399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r>
                    <a:rPr lang="ja-JP" altLang="en-US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備考</a:t>
                  </a:r>
                  <a:endParaRPr kumimoji="1" lang="en-US" altLang="ja-JP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sp>
              <p:nvSpPr>
                <p:cNvPr id="49" name="正方形/長方形 48">
                  <a:extLst>
                    <a:ext uri="{FF2B5EF4-FFF2-40B4-BE49-F238E27FC236}">
                      <a16:creationId xmlns:a16="http://schemas.microsoft.com/office/drawing/2014/main" id="{38CD48D8-C18F-48F3-A010-85E7E484E2B4}"/>
                    </a:ext>
                  </a:extLst>
                </p:cNvPr>
                <p:cNvSpPr/>
                <p:nvPr/>
              </p:nvSpPr>
              <p:spPr>
                <a:xfrm>
                  <a:off x="1466942" y="6003816"/>
                  <a:ext cx="4480404" cy="66554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他、割引企画との併用不可。</a:t>
                  </a:r>
                  <a:r>
                    <a:rPr kumimoji="1" lang="en-US" altLang="ja-JP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※</a:t>
                  </a:r>
                  <a:r>
                    <a:rPr kumimoji="1"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駅だての製作補助あり。</a:t>
                  </a:r>
                  <a:endParaRPr kumimoji="1"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  <a:p>
                  <a:r>
                    <a:rPr lang="en-US" altLang="ja-JP" sz="10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※</a:t>
                  </a:r>
                  <a:r>
                    <a:rPr lang="ja-JP" altLang="en-US" sz="10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掲出中のクライアント様は途中解約や期限にて終了とし、</a:t>
                  </a:r>
                  <a:endParaRPr lang="en-US" altLang="ja-JP" sz="10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  <a:p>
                  <a:r>
                    <a:rPr lang="ja-JP" altLang="en-US" sz="10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　 特販での再申し込みはご遠慮下さい。</a:t>
                  </a:r>
                  <a:endParaRPr lang="en-US" altLang="ja-JP" sz="10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</p:txBody>
            </p:sp>
          </p:grpSp>
        </p:grpSp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1A03EA81-F59B-4C4A-9EEB-5F572EEC578E}"/>
                </a:ext>
              </a:extLst>
            </p:cNvPr>
            <p:cNvSpPr/>
            <p:nvPr/>
          </p:nvSpPr>
          <p:spPr>
            <a:xfrm>
              <a:off x="1457900" y="1571444"/>
              <a:ext cx="4489446" cy="4862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1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2020</a:t>
              </a:r>
              <a:r>
                <a:rPr kumimoji="1" lang="ja-JP" altLang="en-US" sz="11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年</a:t>
              </a:r>
              <a:r>
                <a:rPr kumimoji="1" lang="en-US" altLang="ja-JP" sz="11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5</a:t>
              </a:r>
              <a:r>
                <a:rPr kumimoji="1" lang="ja-JP" altLang="en-US" sz="11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月</a:t>
              </a:r>
              <a:r>
                <a:rPr kumimoji="1" lang="en-US" altLang="ja-JP" sz="11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1</a:t>
              </a:r>
              <a:r>
                <a:rPr kumimoji="1" lang="ja-JP" altLang="en-US" sz="11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日</a:t>
              </a:r>
              <a:r>
                <a:rPr lang="ja-JP" altLang="en-US" sz="16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～</a:t>
              </a:r>
              <a:r>
                <a:rPr lang="en-US" altLang="ja-JP" sz="11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2020</a:t>
              </a:r>
              <a:r>
                <a:rPr lang="ja-JP" altLang="en-US" sz="11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年</a:t>
              </a:r>
              <a:r>
                <a:rPr lang="ja-JP" altLang="en-US" sz="2000" b="1" u="sng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９</a:t>
              </a:r>
              <a:r>
                <a:rPr kumimoji="1" lang="ja-JP" altLang="en-US" sz="2000" b="1" u="sng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月１６日</a:t>
              </a:r>
              <a:r>
                <a:rPr kumimoji="1" lang="ja-JP" altLang="en-US" sz="2000" b="1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 </a:t>
              </a:r>
              <a:r>
                <a:rPr kumimoji="1" lang="en-US" altLang="ja-JP" sz="10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※</a:t>
              </a:r>
              <a:r>
                <a:rPr kumimoji="1" lang="ja-JP" altLang="en-US" sz="10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掲出</a:t>
              </a:r>
              <a:r>
                <a:rPr lang="ja-JP" altLang="en-US" sz="10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開始</a:t>
              </a:r>
              <a:r>
                <a:rPr kumimoji="1" lang="ja-JP" altLang="en-US" sz="10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分まで</a:t>
              </a:r>
              <a:endParaRPr kumimoji="1" lang="en-US" altLang="ja-JP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</p:grpSp>
      <p:grpSp>
        <p:nvGrpSpPr>
          <p:cNvPr id="74" name="グループ化 73">
            <a:extLst>
              <a:ext uri="{FF2B5EF4-FFF2-40B4-BE49-F238E27FC236}">
                <a16:creationId xmlns:a16="http://schemas.microsoft.com/office/drawing/2014/main" id="{9D87A7B0-3512-4706-A0A5-53B9951E2DD0}"/>
              </a:ext>
            </a:extLst>
          </p:cNvPr>
          <p:cNvGrpSpPr/>
          <p:nvPr/>
        </p:nvGrpSpPr>
        <p:grpSpPr>
          <a:xfrm>
            <a:off x="5888928" y="988297"/>
            <a:ext cx="3148566" cy="4768352"/>
            <a:chOff x="6145064" y="1488595"/>
            <a:chExt cx="3344440" cy="5153838"/>
          </a:xfrm>
        </p:grpSpPr>
        <p:grpSp>
          <p:nvGrpSpPr>
            <p:cNvPr id="75" name="グループ化 74">
              <a:extLst>
                <a:ext uri="{FF2B5EF4-FFF2-40B4-BE49-F238E27FC236}">
                  <a16:creationId xmlns:a16="http://schemas.microsoft.com/office/drawing/2014/main" id="{57E84D77-4B96-4E60-923D-B5816D420B99}"/>
                </a:ext>
              </a:extLst>
            </p:cNvPr>
            <p:cNvGrpSpPr/>
            <p:nvPr/>
          </p:nvGrpSpPr>
          <p:grpSpPr>
            <a:xfrm>
              <a:off x="6145064" y="4111723"/>
              <a:ext cx="3344440" cy="2530710"/>
              <a:chOff x="6145064" y="4111723"/>
              <a:chExt cx="3344440" cy="2530710"/>
            </a:xfrm>
          </p:grpSpPr>
          <p:pic>
            <p:nvPicPr>
              <p:cNvPr id="95" name="図 94">
                <a:extLst>
                  <a:ext uri="{FF2B5EF4-FFF2-40B4-BE49-F238E27FC236}">
                    <a16:creationId xmlns:a16="http://schemas.microsoft.com/office/drawing/2014/main" id="{6AC1A2A0-11A7-4FDB-88FC-C86ADE1C6F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8257" y="4111723"/>
                <a:ext cx="3311839" cy="2483880"/>
              </a:xfrm>
              <a:prstGeom prst="rect">
                <a:avLst/>
              </a:prstGeom>
              <a:ln w="38100">
                <a:solidFill>
                  <a:srgbClr val="0000FF"/>
                </a:solidFill>
              </a:ln>
            </p:spPr>
          </p:pic>
          <p:sp>
            <p:nvSpPr>
              <p:cNvPr id="96" name="正方形/長方形 95">
                <a:extLst>
                  <a:ext uri="{FF2B5EF4-FFF2-40B4-BE49-F238E27FC236}">
                    <a16:creationId xmlns:a16="http://schemas.microsoft.com/office/drawing/2014/main" id="{C7FD4A89-D8BE-4854-B35F-8BE1447030BF}"/>
                  </a:ext>
                </a:extLst>
              </p:cNvPr>
              <p:cNvSpPr/>
              <p:nvPr/>
            </p:nvSpPr>
            <p:spPr>
              <a:xfrm>
                <a:off x="7761312" y="6323507"/>
                <a:ext cx="1728192" cy="31892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kumimoji="1" lang="ja-JP" altLang="en-US" sz="1000" b="1" dirty="0">
                    <a:solidFill>
                      <a:schemeClr val="bg1"/>
                    </a:solidFill>
                  </a:rPr>
                  <a:t>千葉ニュータウン中央駅</a:t>
                </a:r>
              </a:p>
            </p:txBody>
          </p:sp>
          <p:sp>
            <p:nvSpPr>
              <p:cNvPr id="97" name="正方形/長方形 37">
                <a:extLst>
                  <a:ext uri="{FF2B5EF4-FFF2-40B4-BE49-F238E27FC236}">
                    <a16:creationId xmlns:a16="http://schemas.microsoft.com/office/drawing/2014/main" id="{5D3C3748-4AAE-4AA2-B944-64FE9FE03A77}"/>
                  </a:ext>
                </a:extLst>
              </p:cNvPr>
              <p:cNvSpPr/>
              <p:nvPr/>
            </p:nvSpPr>
            <p:spPr>
              <a:xfrm>
                <a:off x="9147858" y="4739289"/>
                <a:ext cx="317293" cy="1062473"/>
              </a:xfrm>
              <a:custGeom>
                <a:avLst/>
                <a:gdLst>
                  <a:gd name="connsiteX0" fmla="*/ 0 w 216024"/>
                  <a:gd name="connsiteY0" fmla="*/ 0 h 990989"/>
                  <a:gd name="connsiteX1" fmla="*/ 216024 w 216024"/>
                  <a:gd name="connsiteY1" fmla="*/ 0 h 990989"/>
                  <a:gd name="connsiteX2" fmla="*/ 216024 w 216024"/>
                  <a:gd name="connsiteY2" fmla="*/ 990989 h 990989"/>
                  <a:gd name="connsiteX3" fmla="*/ 0 w 216024"/>
                  <a:gd name="connsiteY3" fmla="*/ 990989 h 990989"/>
                  <a:gd name="connsiteX4" fmla="*/ 0 w 216024"/>
                  <a:gd name="connsiteY4" fmla="*/ 0 h 990989"/>
                  <a:gd name="connsiteX0" fmla="*/ 0 w 263680"/>
                  <a:gd name="connsiteY0" fmla="*/ 2978 h 993967"/>
                  <a:gd name="connsiteX1" fmla="*/ 263680 w 263680"/>
                  <a:gd name="connsiteY1" fmla="*/ 0 h 993967"/>
                  <a:gd name="connsiteX2" fmla="*/ 216024 w 263680"/>
                  <a:gd name="connsiteY2" fmla="*/ 993967 h 993967"/>
                  <a:gd name="connsiteX3" fmla="*/ 0 w 263680"/>
                  <a:gd name="connsiteY3" fmla="*/ 993967 h 993967"/>
                  <a:gd name="connsiteX4" fmla="*/ 0 w 263680"/>
                  <a:gd name="connsiteY4" fmla="*/ 2978 h 993967"/>
                  <a:gd name="connsiteX0" fmla="*/ 0 w 263680"/>
                  <a:gd name="connsiteY0" fmla="*/ 2978 h 1062473"/>
                  <a:gd name="connsiteX1" fmla="*/ 263680 w 263680"/>
                  <a:gd name="connsiteY1" fmla="*/ 0 h 1062473"/>
                  <a:gd name="connsiteX2" fmla="*/ 257723 w 263680"/>
                  <a:gd name="connsiteY2" fmla="*/ 1062473 h 1062473"/>
                  <a:gd name="connsiteX3" fmla="*/ 0 w 263680"/>
                  <a:gd name="connsiteY3" fmla="*/ 993967 h 1062473"/>
                  <a:gd name="connsiteX4" fmla="*/ 0 w 263680"/>
                  <a:gd name="connsiteY4" fmla="*/ 2978 h 1062473"/>
                  <a:gd name="connsiteX0" fmla="*/ 53613 w 317293"/>
                  <a:gd name="connsiteY0" fmla="*/ 2978 h 1062473"/>
                  <a:gd name="connsiteX1" fmla="*/ 317293 w 317293"/>
                  <a:gd name="connsiteY1" fmla="*/ 0 h 1062473"/>
                  <a:gd name="connsiteX2" fmla="*/ 311336 w 317293"/>
                  <a:gd name="connsiteY2" fmla="*/ 1062473 h 1062473"/>
                  <a:gd name="connsiteX3" fmla="*/ 0 w 317293"/>
                  <a:gd name="connsiteY3" fmla="*/ 1056516 h 1062473"/>
                  <a:gd name="connsiteX4" fmla="*/ 53613 w 317293"/>
                  <a:gd name="connsiteY4" fmla="*/ 2978 h 1062473"/>
                  <a:gd name="connsiteX0" fmla="*/ 5957 w 317293"/>
                  <a:gd name="connsiteY0" fmla="*/ 11913 h 1062473"/>
                  <a:gd name="connsiteX1" fmla="*/ 317293 w 317293"/>
                  <a:gd name="connsiteY1" fmla="*/ 0 h 1062473"/>
                  <a:gd name="connsiteX2" fmla="*/ 311336 w 317293"/>
                  <a:gd name="connsiteY2" fmla="*/ 1062473 h 1062473"/>
                  <a:gd name="connsiteX3" fmla="*/ 0 w 317293"/>
                  <a:gd name="connsiteY3" fmla="*/ 1056516 h 1062473"/>
                  <a:gd name="connsiteX4" fmla="*/ 5957 w 317293"/>
                  <a:gd name="connsiteY4" fmla="*/ 11913 h 1062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7293" h="1062473">
                    <a:moveTo>
                      <a:pt x="5957" y="11913"/>
                    </a:moveTo>
                    <a:lnTo>
                      <a:pt x="317293" y="0"/>
                    </a:lnTo>
                    <a:cubicBezTo>
                      <a:pt x="315307" y="354158"/>
                      <a:pt x="313322" y="708315"/>
                      <a:pt x="311336" y="1062473"/>
                    </a:cubicBezTo>
                    <a:lnTo>
                      <a:pt x="0" y="1056516"/>
                    </a:lnTo>
                    <a:cubicBezTo>
                      <a:pt x="1986" y="708315"/>
                      <a:pt x="3971" y="360114"/>
                      <a:pt x="5957" y="1191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3399FF">
                      <a:tint val="66000"/>
                      <a:satMod val="160000"/>
                    </a:srgbClr>
                  </a:gs>
                  <a:gs pos="50000">
                    <a:srgbClr val="3399FF">
                      <a:tint val="44500"/>
                      <a:satMod val="160000"/>
                    </a:srgbClr>
                  </a:gs>
                  <a:gs pos="100000">
                    <a:srgbClr val="3399FF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8" name="正方形/長方形 38">
                <a:extLst>
                  <a:ext uri="{FF2B5EF4-FFF2-40B4-BE49-F238E27FC236}">
                    <a16:creationId xmlns:a16="http://schemas.microsoft.com/office/drawing/2014/main" id="{D271FE7F-D7F6-4C56-A6DF-8DF9E8EFA769}"/>
                  </a:ext>
                </a:extLst>
              </p:cNvPr>
              <p:cNvSpPr/>
              <p:nvPr/>
            </p:nvSpPr>
            <p:spPr>
              <a:xfrm>
                <a:off x="7929680" y="4759926"/>
                <a:ext cx="1070661" cy="1035878"/>
              </a:xfrm>
              <a:custGeom>
                <a:avLst/>
                <a:gdLst>
                  <a:gd name="connsiteX0" fmla="*/ 0 w 1008112"/>
                  <a:gd name="connsiteY0" fmla="*/ 0 h 880997"/>
                  <a:gd name="connsiteX1" fmla="*/ 1008112 w 1008112"/>
                  <a:gd name="connsiteY1" fmla="*/ 0 h 880997"/>
                  <a:gd name="connsiteX2" fmla="*/ 1008112 w 1008112"/>
                  <a:gd name="connsiteY2" fmla="*/ 880997 h 880997"/>
                  <a:gd name="connsiteX3" fmla="*/ 0 w 1008112"/>
                  <a:gd name="connsiteY3" fmla="*/ 880997 h 880997"/>
                  <a:gd name="connsiteX4" fmla="*/ 0 w 1008112"/>
                  <a:gd name="connsiteY4" fmla="*/ 0 h 880997"/>
                  <a:gd name="connsiteX0" fmla="*/ 0 w 1055768"/>
                  <a:gd name="connsiteY0" fmla="*/ 0 h 943545"/>
                  <a:gd name="connsiteX1" fmla="*/ 1055768 w 1055768"/>
                  <a:gd name="connsiteY1" fmla="*/ 62548 h 943545"/>
                  <a:gd name="connsiteX2" fmla="*/ 1055768 w 1055768"/>
                  <a:gd name="connsiteY2" fmla="*/ 943545 h 943545"/>
                  <a:gd name="connsiteX3" fmla="*/ 47656 w 1055768"/>
                  <a:gd name="connsiteY3" fmla="*/ 943545 h 943545"/>
                  <a:gd name="connsiteX4" fmla="*/ 0 w 1055768"/>
                  <a:gd name="connsiteY4" fmla="*/ 0 h 943545"/>
                  <a:gd name="connsiteX0" fmla="*/ 0 w 1070661"/>
                  <a:gd name="connsiteY0" fmla="*/ 29785 h 973330"/>
                  <a:gd name="connsiteX1" fmla="*/ 1070661 w 1070661"/>
                  <a:gd name="connsiteY1" fmla="*/ 0 h 973330"/>
                  <a:gd name="connsiteX2" fmla="*/ 1055768 w 1070661"/>
                  <a:gd name="connsiteY2" fmla="*/ 973330 h 973330"/>
                  <a:gd name="connsiteX3" fmla="*/ 47656 w 1070661"/>
                  <a:gd name="connsiteY3" fmla="*/ 973330 h 973330"/>
                  <a:gd name="connsiteX4" fmla="*/ 0 w 1070661"/>
                  <a:gd name="connsiteY4" fmla="*/ 29785 h 973330"/>
                  <a:gd name="connsiteX0" fmla="*/ 0 w 1070661"/>
                  <a:gd name="connsiteY0" fmla="*/ 29785 h 1035878"/>
                  <a:gd name="connsiteX1" fmla="*/ 1070661 w 1070661"/>
                  <a:gd name="connsiteY1" fmla="*/ 0 h 1035878"/>
                  <a:gd name="connsiteX2" fmla="*/ 1064703 w 1070661"/>
                  <a:gd name="connsiteY2" fmla="*/ 1035878 h 1035878"/>
                  <a:gd name="connsiteX3" fmla="*/ 47656 w 1070661"/>
                  <a:gd name="connsiteY3" fmla="*/ 973330 h 1035878"/>
                  <a:gd name="connsiteX4" fmla="*/ 0 w 1070661"/>
                  <a:gd name="connsiteY4" fmla="*/ 29785 h 1035878"/>
                  <a:gd name="connsiteX0" fmla="*/ 0 w 1070661"/>
                  <a:gd name="connsiteY0" fmla="*/ 29785 h 1035878"/>
                  <a:gd name="connsiteX1" fmla="*/ 1070661 w 1070661"/>
                  <a:gd name="connsiteY1" fmla="*/ 0 h 1035878"/>
                  <a:gd name="connsiteX2" fmla="*/ 1064703 w 1070661"/>
                  <a:gd name="connsiteY2" fmla="*/ 1035878 h 1035878"/>
                  <a:gd name="connsiteX3" fmla="*/ 2979 w 1070661"/>
                  <a:gd name="connsiteY3" fmla="*/ 1003115 h 1035878"/>
                  <a:gd name="connsiteX4" fmla="*/ 0 w 1070661"/>
                  <a:gd name="connsiteY4" fmla="*/ 29785 h 1035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0661" h="1035878">
                    <a:moveTo>
                      <a:pt x="0" y="29785"/>
                    </a:moveTo>
                    <a:lnTo>
                      <a:pt x="1070661" y="0"/>
                    </a:lnTo>
                    <a:lnTo>
                      <a:pt x="1064703" y="1035878"/>
                    </a:lnTo>
                    <a:lnTo>
                      <a:pt x="2979" y="1003115"/>
                    </a:lnTo>
                    <a:lnTo>
                      <a:pt x="0" y="297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3399FF">
                      <a:tint val="66000"/>
                      <a:satMod val="160000"/>
                    </a:srgbClr>
                  </a:gs>
                  <a:gs pos="50000">
                    <a:srgbClr val="3399FF">
                      <a:tint val="44500"/>
                      <a:satMod val="160000"/>
                    </a:srgbClr>
                  </a:gs>
                  <a:gs pos="100000">
                    <a:srgbClr val="3399FF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9" name="正方形/長方形 39">
                <a:extLst>
                  <a:ext uri="{FF2B5EF4-FFF2-40B4-BE49-F238E27FC236}">
                    <a16:creationId xmlns:a16="http://schemas.microsoft.com/office/drawing/2014/main" id="{D2BAB8E3-A4F1-4FFF-BDBE-738CB11E1AA8}"/>
                  </a:ext>
                </a:extLst>
              </p:cNvPr>
              <p:cNvSpPr/>
              <p:nvPr/>
            </p:nvSpPr>
            <p:spPr>
              <a:xfrm>
                <a:off x="6882846" y="4782784"/>
                <a:ext cx="949949" cy="983235"/>
              </a:xfrm>
              <a:custGeom>
                <a:avLst/>
                <a:gdLst>
                  <a:gd name="connsiteX0" fmla="*/ 0 w 792088"/>
                  <a:gd name="connsiteY0" fmla="*/ 0 h 864096"/>
                  <a:gd name="connsiteX1" fmla="*/ 792088 w 792088"/>
                  <a:gd name="connsiteY1" fmla="*/ 0 h 864096"/>
                  <a:gd name="connsiteX2" fmla="*/ 792088 w 792088"/>
                  <a:gd name="connsiteY2" fmla="*/ 864096 h 864096"/>
                  <a:gd name="connsiteX3" fmla="*/ 0 w 792088"/>
                  <a:gd name="connsiteY3" fmla="*/ 864096 h 864096"/>
                  <a:gd name="connsiteX4" fmla="*/ 0 w 792088"/>
                  <a:gd name="connsiteY4" fmla="*/ 0 h 864096"/>
                  <a:gd name="connsiteX0" fmla="*/ 0 w 863572"/>
                  <a:gd name="connsiteY0" fmla="*/ 86376 h 950472"/>
                  <a:gd name="connsiteX1" fmla="*/ 863572 w 863572"/>
                  <a:gd name="connsiteY1" fmla="*/ 0 h 950472"/>
                  <a:gd name="connsiteX2" fmla="*/ 792088 w 863572"/>
                  <a:gd name="connsiteY2" fmla="*/ 950472 h 950472"/>
                  <a:gd name="connsiteX3" fmla="*/ 0 w 863572"/>
                  <a:gd name="connsiteY3" fmla="*/ 950472 h 950472"/>
                  <a:gd name="connsiteX4" fmla="*/ 0 w 863572"/>
                  <a:gd name="connsiteY4" fmla="*/ 86376 h 950472"/>
                  <a:gd name="connsiteX0" fmla="*/ 0 w 863572"/>
                  <a:gd name="connsiteY0" fmla="*/ 86376 h 983235"/>
                  <a:gd name="connsiteX1" fmla="*/ 863572 w 863572"/>
                  <a:gd name="connsiteY1" fmla="*/ 0 h 983235"/>
                  <a:gd name="connsiteX2" fmla="*/ 863572 w 863572"/>
                  <a:gd name="connsiteY2" fmla="*/ 983235 h 983235"/>
                  <a:gd name="connsiteX3" fmla="*/ 0 w 863572"/>
                  <a:gd name="connsiteY3" fmla="*/ 950472 h 983235"/>
                  <a:gd name="connsiteX4" fmla="*/ 0 w 863572"/>
                  <a:gd name="connsiteY4" fmla="*/ 86376 h 983235"/>
                  <a:gd name="connsiteX0" fmla="*/ 83398 w 946970"/>
                  <a:gd name="connsiteY0" fmla="*/ 86376 h 983235"/>
                  <a:gd name="connsiteX1" fmla="*/ 946970 w 946970"/>
                  <a:gd name="connsiteY1" fmla="*/ 0 h 983235"/>
                  <a:gd name="connsiteX2" fmla="*/ 946970 w 946970"/>
                  <a:gd name="connsiteY2" fmla="*/ 983235 h 983235"/>
                  <a:gd name="connsiteX3" fmla="*/ 0 w 946970"/>
                  <a:gd name="connsiteY3" fmla="*/ 956429 h 983235"/>
                  <a:gd name="connsiteX4" fmla="*/ 83398 w 946970"/>
                  <a:gd name="connsiteY4" fmla="*/ 86376 h 983235"/>
                  <a:gd name="connsiteX0" fmla="*/ 0 w 949949"/>
                  <a:gd name="connsiteY0" fmla="*/ 32763 h 983235"/>
                  <a:gd name="connsiteX1" fmla="*/ 949949 w 949949"/>
                  <a:gd name="connsiteY1" fmla="*/ 0 h 983235"/>
                  <a:gd name="connsiteX2" fmla="*/ 949949 w 949949"/>
                  <a:gd name="connsiteY2" fmla="*/ 983235 h 983235"/>
                  <a:gd name="connsiteX3" fmla="*/ 2979 w 949949"/>
                  <a:gd name="connsiteY3" fmla="*/ 956429 h 983235"/>
                  <a:gd name="connsiteX4" fmla="*/ 0 w 949949"/>
                  <a:gd name="connsiteY4" fmla="*/ 32763 h 983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9949" h="983235">
                    <a:moveTo>
                      <a:pt x="0" y="32763"/>
                    </a:moveTo>
                    <a:lnTo>
                      <a:pt x="949949" y="0"/>
                    </a:lnTo>
                    <a:lnTo>
                      <a:pt x="949949" y="983235"/>
                    </a:lnTo>
                    <a:lnTo>
                      <a:pt x="2979" y="956429"/>
                    </a:lnTo>
                    <a:lnTo>
                      <a:pt x="0" y="3276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3399FF">
                      <a:tint val="66000"/>
                      <a:satMod val="160000"/>
                    </a:srgbClr>
                  </a:gs>
                  <a:gs pos="50000">
                    <a:srgbClr val="3399FF">
                      <a:tint val="44500"/>
                      <a:satMod val="160000"/>
                    </a:srgbClr>
                  </a:gs>
                  <a:gs pos="100000">
                    <a:srgbClr val="3399FF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0" name="正方形/長方形 40">
                <a:extLst>
                  <a:ext uri="{FF2B5EF4-FFF2-40B4-BE49-F238E27FC236}">
                    <a16:creationId xmlns:a16="http://schemas.microsoft.com/office/drawing/2014/main" id="{9A76A22C-76C0-4850-A50A-5B5978D63964}"/>
                  </a:ext>
                </a:extLst>
              </p:cNvPr>
              <p:cNvSpPr/>
              <p:nvPr/>
            </p:nvSpPr>
            <p:spPr>
              <a:xfrm>
                <a:off x="6145064" y="4822027"/>
                <a:ext cx="670684" cy="916661"/>
              </a:xfrm>
              <a:custGeom>
                <a:avLst/>
                <a:gdLst>
                  <a:gd name="connsiteX0" fmla="*/ 0 w 486018"/>
                  <a:gd name="connsiteY0" fmla="*/ 0 h 720080"/>
                  <a:gd name="connsiteX1" fmla="*/ 486018 w 486018"/>
                  <a:gd name="connsiteY1" fmla="*/ 0 h 720080"/>
                  <a:gd name="connsiteX2" fmla="*/ 486018 w 486018"/>
                  <a:gd name="connsiteY2" fmla="*/ 720080 h 720080"/>
                  <a:gd name="connsiteX3" fmla="*/ 0 w 486018"/>
                  <a:gd name="connsiteY3" fmla="*/ 720080 h 720080"/>
                  <a:gd name="connsiteX4" fmla="*/ 0 w 486018"/>
                  <a:gd name="connsiteY4" fmla="*/ 0 h 720080"/>
                  <a:gd name="connsiteX0" fmla="*/ 0 w 608136"/>
                  <a:gd name="connsiteY0" fmla="*/ 0 h 821349"/>
                  <a:gd name="connsiteX1" fmla="*/ 608136 w 608136"/>
                  <a:gd name="connsiteY1" fmla="*/ 101269 h 821349"/>
                  <a:gd name="connsiteX2" fmla="*/ 608136 w 608136"/>
                  <a:gd name="connsiteY2" fmla="*/ 821349 h 821349"/>
                  <a:gd name="connsiteX3" fmla="*/ 122118 w 608136"/>
                  <a:gd name="connsiteY3" fmla="*/ 821349 h 821349"/>
                  <a:gd name="connsiteX4" fmla="*/ 0 w 608136"/>
                  <a:gd name="connsiteY4" fmla="*/ 0 h 821349"/>
                  <a:gd name="connsiteX0" fmla="*/ 0 w 608136"/>
                  <a:gd name="connsiteY0" fmla="*/ 0 h 877940"/>
                  <a:gd name="connsiteX1" fmla="*/ 608136 w 608136"/>
                  <a:gd name="connsiteY1" fmla="*/ 101269 h 877940"/>
                  <a:gd name="connsiteX2" fmla="*/ 608136 w 608136"/>
                  <a:gd name="connsiteY2" fmla="*/ 821349 h 877940"/>
                  <a:gd name="connsiteX3" fmla="*/ 5957 w 608136"/>
                  <a:gd name="connsiteY3" fmla="*/ 877940 h 877940"/>
                  <a:gd name="connsiteX4" fmla="*/ 0 w 608136"/>
                  <a:gd name="connsiteY4" fmla="*/ 0 h 877940"/>
                  <a:gd name="connsiteX0" fmla="*/ 0 w 670684"/>
                  <a:gd name="connsiteY0" fmla="*/ 0 h 898790"/>
                  <a:gd name="connsiteX1" fmla="*/ 608136 w 670684"/>
                  <a:gd name="connsiteY1" fmla="*/ 101269 h 898790"/>
                  <a:gd name="connsiteX2" fmla="*/ 670684 w 670684"/>
                  <a:gd name="connsiteY2" fmla="*/ 898790 h 898790"/>
                  <a:gd name="connsiteX3" fmla="*/ 5957 w 670684"/>
                  <a:gd name="connsiteY3" fmla="*/ 877940 h 898790"/>
                  <a:gd name="connsiteX4" fmla="*/ 0 w 670684"/>
                  <a:gd name="connsiteY4" fmla="*/ 0 h 898790"/>
                  <a:gd name="connsiteX0" fmla="*/ 0 w 670684"/>
                  <a:gd name="connsiteY0" fmla="*/ 17871 h 916661"/>
                  <a:gd name="connsiteX1" fmla="*/ 658771 w 670684"/>
                  <a:gd name="connsiteY1" fmla="*/ 0 h 916661"/>
                  <a:gd name="connsiteX2" fmla="*/ 670684 w 670684"/>
                  <a:gd name="connsiteY2" fmla="*/ 916661 h 916661"/>
                  <a:gd name="connsiteX3" fmla="*/ 5957 w 670684"/>
                  <a:gd name="connsiteY3" fmla="*/ 895811 h 916661"/>
                  <a:gd name="connsiteX4" fmla="*/ 0 w 670684"/>
                  <a:gd name="connsiteY4" fmla="*/ 17871 h 916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684" h="916661">
                    <a:moveTo>
                      <a:pt x="0" y="17871"/>
                    </a:moveTo>
                    <a:lnTo>
                      <a:pt x="658771" y="0"/>
                    </a:lnTo>
                    <a:lnTo>
                      <a:pt x="670684" y="916661"/>
                    </a:lnTo>
                    <a:lnTo>
                      <a:pt x="5957" y="895811"/>
                    </a:lnTo>
                    <a:cubicBezTo>
                      <a:pt x="3971" y="603164"/>
                      <a:pt x="1986" y="310518"/>
                      <a:pt x="0" y="1787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3399FF">
                      <a:tint val="66000"/>
                      <a:satMod val="160000"/>
                    </a:srgbClr>
                  </a:gs>
                  <a:gs pos="50000">
                    <a:srgbClr val="3399FF">
                      <a:tint val="44500"/>
                      <a:satMod val="160000"/>
                    </a:srgbClr>
                  </a:gs>
                  <a:gs pos="100000">
                    <a:srgbClr val="3399FF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1" name="正方形/長方形 100">
                <a:extLst>
                  <a:ext uri="{FF2B5EF4-FFF2-40B4-BE49-F238E27FC236}">
                    <a16:creationId xmlns:a16="http://schemas.microsoft.com/office/drawing/2014/main" id="{84357E01-6D57-4993-A039-5867D804B643}"/>
                  </a:ext>
                </a:extLst>
              </p:cNvPr>
              <p:cNvSpPr/>
              <p:nvPr/>
            </p:nvSpPr>
            <p:spPr>
              <a:xfrm rot="557076">
                <a:off x="6857821" y="5171302"/>
                <a:ext cx="1100077" cy="23375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isometricOffAxis1Right"/>
                  <a:lightRig rig="threePt" dir="t"/>
                </a:scene3d>
              </a:bodyPr>
              <a:lstStyle/>
              <a:p>
                <a:pPr algn="ctr"/>
                <a:r>
                  <a:rPr lang="en-US" altLang="ja-JP" sz="1050" dirty="0">
                    <a:ln w="0"/>
                    <a:solidFill>
                      <a:srgbClr val="00206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HOKUSO</a:t>
                </a:r>
                <a:endParaRPr kumimoji="1" lang="ja-JP" altLang="en-US" sz="1050" dirty="0">
                  <a:ln w="0"/>
                  <a:solidFill>
                    <a:srgbClr val="00206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endParaRPr>
              </a:p>
            </p:txBody>
          </p:sp>
          <p:sp>
            <p:nvSpPr>
              <p:cNvPr id="102" name="正方形/長方形 101">
                <a:extLst>
                  <a:ext uri="{FF2B5EF4-FFF2-40B4-BE49-F238E27FC236}">
                    <a16:creationId xmlns:a16="http://schemas.microsoft.com/office/drawing/2014/main" id="{3137E896-1942-41E8-9BF5-7C2C6670BFEC}"/>
                  </a:ext>
                </a:extLst>
              </p:cNvPr>
              <p:cNvSpPr/>
              <p:nvPr/>
            </p:nvSpPr>
            <p:spPr>
              <a:xfrm rot="557076">
                <a:off x="7911545" y="5147886"/>
                <a:ext cx="1100077" cy="23375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isometricOffAxis1Right"/>
                  <a:lightRig rig="threePt" dir="t"/>
                </a:scene3d>
              </a:bodyPr>
              <a:lstStyle/>
              <a:p>
                <a:pPr algn="ctr"/>
                <a:r>
                  <a:rPr lang="en-US" altLang="ja-JP" sz="1050" dirty="0">
                    <a:ln w="0"/>
                    <a:solidFill>
                      <a:srgbClr val="00206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HOKUSO</a:t>
                </a:r>
                <a:endParaRPr kumimoji="1" lang="ja-JP" altLang="en-US" sz="1050" dirty="0">
                  <a:ln w="0"/>
                  <a:solidFill>
                    <a:srgbClr val="00206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endParaRPr>
              </a:p>
            </p:txBody>
          </p:sp>
        </p:grpSp>
        <p:grpSp>
          <p:nvGrpSpPr>
            <p:cNvPr id="76" name="グループ化 75">
              <a:extLst>
                <a:ext uri="{FF2B5EF4-FFF2-40B4-BE49-F238E27FC236}">
                  <a16:creationId xmlns:a16="http://schemas.microsoft.com/office/drawing/2014/main" id="{5BC24369-C600-43A1-B66E-DC48268B49B0}"/>
                </a:ext>
              </a:extLst>
            </p:cNvPr>
            <p:cNvGrpSpPr/>
            <p:nvPr/>
          </p:nvGrpSpPr>
          <p:grpSpPr>
            <a:xfrm>
              <a:off x="6145064" y="1488595"/>
              <a:ext cx="3344440" cy="2527766"/>
              <a:chOff x="6145064" y="1488595"/>
              <a:chExt cx="3344440" cy="2527766"/>
            </a:xfrm>
          </p:grpSpPr>
          <p:pic>
            <p:nvPicPr>
              <p:cNvPr id="77" name="図 76">
                <a:extLst>
                  <a:ext uri="{FF2B5EF4-FFF2-40B4-BE49-F238E27FC236}">
                    <a16:creationId xmlns:a16="http://schemas.microsoft.com/office/drawing/2014/main" id="{4E613BEC-A835-4B9F-B814-514A30A605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5064" y="1488595"/>
                <a:ext cx="3304746" cy="2478560"/>
              </a:xfrm>
              <a:prstGeom prst="rect">
                <a:avLst/>
              </a:prstGeom>
              <a:ln w="38100">
                <a:solidFill>
                  <a:srgbClr val="0000FF"/>
                </a:solidFill>
              </a:ln>
            </p:spPr>
          </p:pic>
          <p:sp>
            <p:nvSpPr>
              <p:cNvPr id="78" name="正方形/長方形 77">
                <a:extLst>
                  <a:ext uri="{FF2B5EF4-FFF2-40B4-BE49-F238E27FC236}">
                    <a16:creationId xmlns:a16="http://schemas.microsoft.com/office/drawing/2014/main" id="{7B8B5A5D-2516-4193-A04C-1C89F7191F86}"/>
                  </a:ext>
                </a:extLst>
              </p:cNvPr>
              <p:cNvSpPr/>
              <p:nvPr/>
            </p:nvSpPr>
            <p:spPr>
              <a:xfrm>
                <a:off x="8193360" y="3697435"/>
                <a:ext cx="1296144" cy="31892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kumimoji="1" lang="ja-JP" altLang="en-US" sz="1000" b="1" dirty="0">
                    <a:solidFill>
                      <a:schemeClr val="bg1"/>
                    </a:solidFill>
                  </a:rPr>
                  <a:t>お花茶屋駅</a:t>
                </a:r>
              </a:p>
            </p:txBody>
          </p:sp>
          <p:grpSp>
            <p:nvGrpSpPr>
              <p:cNvPr id="79" name="グループ化 78">
                <a:extLst>
                  <a:ext uri="{FF2B5EF4-FFF2-40B4-BE49-F238E27FC236}">
                    <a16:creationId xmlns:a16="http://schemas.microsoft.com/office/drawing/2014/main" id="{6270E640-14EA-44B2-A517-0A6F7C744B69}"/>
                  </a:ext>
                </a:extLst>
              </p:cNvPr>
              <p:cNvGrpSpPr/>
              <p:nvPr/>
            </p:nvGrpSpPr>
            <p:grpSpPr>
              <a:xfrm>
                <a:off x="7553207" y="2449415"/>
                <a:ext cx="1100077" cy="453242"/>
                <a:chOff x="7553207" y="2449415"/>
                <a:chExt cx="1100077" cy="453242"/>
              </a:xfrm>
            </p:grpSpPr>
            <p:sp>
              <p:nvSpPr>
                <p:cNvPr id="93" name="正方形/長方形 12">
                  <a:extLst>
                    <a:ext uri="{FF2B5EF4-FFF2-40B4-BE49-F238E27FC236}">
                      <a16:creationId xmlns:a16="http://schemas.microsoft.com/office/drawing/2014/main" id="{CDA7104E-501C-4648-9DCA-2C0C6DADF945}"/>
                    </a:ext>
                  </a:extLst>
                </p:cNvPr>
                <p:cNvSpPr/>
                <p:nvPr/>
              </p:nvSpPr>
              <p:spPr>
                <a:xfrm>
                  <a:off x="7998909" y="2449415"/>
                  <a:ext cx="208673" cy="453242"/>
                </a:xfrm>
                <a:custGeom>
                  <a:avLst/>
                  <a:gdLst>
                    <a:gd name="connsiteX0" fmla="*/ 0 w 792088"/>
                    <a:gd name="connsiteY0" fmla="*/ 0 h 778518"/>
                    <a:gd name="connsiteX1" fmla="*/ 792088 w 792088"/>
                    <a:gd name="connsiteY1" fmla="*/ 0 h 778518"/>
                    <a:gd name="connsiteX2" fmla="*/ 792088 w 792088"/>
                    <a:gd name="connsiteY2" fmla="*/ 778518 h 778518"/>
                    <a:gd name="connsiteX3" fmla="*/ 0 w 792088"/>
                    <a:gd name="connsiteY3" fmla="*/ 778518 h 778518"/>
                    <a:gd name="connsiteX4" fmla="*/ 0 w 792088"/>
                    <a:gd name="connsiteY4" fmla="*/ 0 h 778518"/>
                    <a:gd name="connsiteX0" fmla="*/ 13101 w 805189"/>
                    <a:gd name="connsiteY0" fmla="*/ 0 h 788998"/>
                    <a:gd name="connsiteX1" fmla="*/ 805189 w 805189"/>
                    <a:gd name="connsiteY1" fmla="*/ 0 h 788998"/>
                    <a:gd name="connsiteX2" fmla="*/ 805189 w 805189"/>
                    <a:gd name="connsiteY2" fmla="*/ 778518 h 788998"/>
                    <a:gd name="connsiteX3" fmla="*/ 0 w 805189"/>
                    <a:gd name="connsiteY3" fmla="*/ 788998 h 788998"/>
                    <a:gd name="connsiteX4" fmla="*/ 13101 w 805189"/>
                    <a:gd name="connsiteY4" fmla="*/ 0 h 788998"/>
                    <a:gd name="connsiteX0" fmla="*/ 13101 w 818289"/>
                    <a:gd name="connsiteY0" fmla="*/ 2620 h 791618"/>
                    <a:gd name="connsiteX1" fmla="*/ 818289 w 818289"/>
                    <a:gd name="connsiteY1" fmla="*/ 0 h 791618"/>
                    <a:gd name="connsiteX2" fmla="*/ 805189 w 818289"/>
                    <a:gd name="connsiteY2" fmla="*/ 781138 h 791618"/>
                    <a:gd name="connsiteX3" fmla="*/ 0 w 818289"/>
                    <a:gd name="connsiteY3" fmla="*/ 791618 h 791618"/>
                    <a:gd name="connsiteX4" fmla="*/ 13101 w 818289"/>
                    <a:gd name="connsiteY4" fmla="*/ 2620 h 791618"/>
                    <a:gd name="connsiteX0" fmla="*/ 13101 w 818289"/>
                    <a:gd name="connsiteY0" fmla="*/ 2620 h 791618"/>
                    <a:gd name="connsiteX1" fmla="*/ 818289 w 818289"/>
                    <a:gd name="connsiteY1" fmla="*/ 0 h 791618"/>
                    <a:gd name="connsiteX2" fmla="*/ 781608 w 818289"/>
                    <a:gd name="connsiteY2" fmla="*/ 786378 h 791618"/>
                    <a:gd name="connsiteX3" fmla="*/ 0 w 818289"/>
                    <a:gd name="connsiteY3" fmla="*/ 791618 h 791618"/>
                    <a:gd name="connsiteX4" fmla="*/ 13101 w 818289"/>
                    <a:gd name="connsiteY4" fmla="*/ 2620 h 791618"/>
                    <a:gd name="connsiteX0" fmla="*/ 13101 w 818289"/>
                    <a:gd name="connsiteY0" fmla="*/ 2620 h 791618"/>
                    <a:gd name="connsiteX1" fmla="*/ 818289 w 818289"/>
                    <a:gd name="connsiteY1" fmla="*/ 0 h 791618"/>
                    <a:gd name="connsiteX2" fmla="*/ 758027 w 818289"/>
                    <a:gd name="connsiteY2" fmla="*/ 786378 h 791618"/>
                    <a:gd name="connsiteX3" fmla="*/ 0 w 818289"/>
                    <a:gd name="connsiteY3" fmla="*/ 791618 h 791618"/>
                    <a:gd name="connsiteX4" fmla="*/ 13101 w 818289"/>
                    <a:gd name="connsiteY4" fmla="*/ 2620 h 791618"/>
                    <a:gd name="connsiteX0" fmla="*/ 13101 w 818289"/>
                    <a:gd name="connsiteY0" fmla="*/ 2620 h 791618"/>
                    <a:gd name="connsiteX1" fmla="*/ 818289 w 818289"/>
                    <a:gd name="connsiteY1" fmla="*/ 0 h 791618"/>
                    <a:gd name="connsiteX2" fmla="*/ 778987 w 818289"/>
                    <a:gd name="connsiteY2" fmla="*/ 783758 h 791618"/>
                    <a:gd name="connsiteX3" fmla="*/ 0 w 818289"/>
                    <a:gd name="connsiteY3" fmla="*/ 791618 h 791618"/>
                    <a:gd name="connsiteX4" fmla="*/ 13101 w 818289"/>
                    <a:gd name="connsiteY4" fmla="*/ 2620 h 791618"/>
                    <a:gd name="connsiteX0" fmla="*/ 70251 w 875439"/>
                    <a:gd name="connsiteY0" fmla="*/ 2620 h 783758"/>
                    <a:gd name="connsiteX1" fmla="*/ 875439 w 875439"/>
                    <a:gd name="connsiteY1" fmla="*/ 0 h 783758"/>
                    <a:gd name="connsiteX2" fmla="*/ 836137 w 875439"/>
                    <a:gd name="connsiteY2" fmla="*/ 783758 h 783758"/>
                    <a:gd name="connsiteX3" fmla="*/ 0 w 875439"/>
                    <a:gd name="connsiteY3" fmla="*/ 686843 h 783758"/>
                    <a:gd name="connsiteX4" fmla="*/ 70251 w 875439"/>
                    <a:gd name="connsiteY4" fmla="*/ 2620 h 783758"/>
                    <a:gd name="connsiteX0" fmla="*/ 0 w 881388"/>
                    <a:gd name="connsiteY0" fmla="*/ 233601 h 783758"/>
                    <a:gd name="connsiteX1" fmla="*/ 881388 w 881388"/>
                    <a:gd name="connsiteY1" fmla="*/ 0 h 783758"/>
                    <a:gd name="connsiteX2" fmla="*/ 842086 w 881388"/>
                    <a:gd name="connsiteY2" fmla="*/ 783758 h 783758"/>
                    <a:gd name="connsiteX3" fmla="*/ 5949 w 881388"/>
                    <a:gd name="connsiteY3" fmla="*/ 686843 h 783758"/>
                    <a:gd name="connsiteX4" fmla="*/ 0 w 881388"/>
                    <a:gd name="connsiteY4" fmla="*/ 233601 h 783758"/>
                    <a:gd name="connsiteX0" fmla="*/ 0 w 842086"/>
                    <a:gd name="connsiteY0" fmla="*/ 0 h 550157"/>
                    <a:gd name="connsiteX1" fmla="*/ 283695 w 842086"/>
                    <a:gd name="connsiteY1" fmla="*/ 54530 h 550157"/>
                    <a:gd name="connsiteX2" fmla="*/ 842086 w 842086"/>
                    <a:gd name="connsiteY2" fmla="*/ 550157 h 550157"/>
                    <a:gd name="connsiteX3" fmla="*/ 5949 w 842086"/>
                    <a:gd name="connsiteY3" fmla="*/ 453242 h 550157"/>
                    <a:gd name="connsiteX4" fmla="*/ 0 w 842086"/>
                    <a:gd name="connsiteY4" fmla="*/ 0 h 550157"/>
                    <a:gd name="connsiteX0" fmla="*/ 0 w 283695"/>
                    <a:gd name="connsiteY0" fmla="*/ 0 h 453242"/>
                    <a:gd name="connsiteX1" fmla="*/ 283695 w 283695"/>
                    <a:gd name="connsiteY1" fmla="*/ 54530 h 453242"/>
                    <a:gd name="connsiteX2" fmla="*/ 187242 w 283695"/>
                    <a:gd name="connsiteY2" fmla="*/ 404901 h 453242"/>
                    <a:gd name="connsiteX3" fmla="*/ 5949 w 283695"/>
                    <a:gd name="connsiteY3" fmla="*/ 453242 h 453242"/>
                    <a:gd name="connsiteX4" fmla="*/ 0 w 283695"/>
                    <a:gd name="connsiteY4" fmla="*/ 0 h 453242"/>
                    <a:gd name="connsiteX0" fmla="*/ 0 w 283695"/>
                    <a:gd name="connsiteY0" fmla="*/ 0 h 453242"/>
                    <a:gd name="connsiteX1" fmla="*/ 283695 w 283695"/>
                    <a:gd name="connsiteY1" fmla="*/ 54530 h 453242"/>
                    <a:gd name="connsiteX2" fmla="*/ 208673 w 283695"/>
                    <a:gd name="connsiteY2" fmla="*/ 435857 h 453242"/>
                    <a:gd name="connsiteX3" fmla="*/ 5949 w 283695"/>
                    <a:gd name="connsiteY3" fmla="*/ 453242 h 453242"/>
                    <a:gd name="connsiteX4" fmla="*/ 0 w 283695"/>
                    <a:gd name="connsiteY4" fmla="*/ 0 h 453242"/>
                    <a:gd name="connsiteX0" fmla="*/ 0 w 208673"/>
                    <a:gd name="connsiteY0" fmla="*/ 0 h 453242"/>
                    <a:gd name="connsiteX1" fmla="*/ 200351 w 208673"/>
                    <a:gd name="connsiteY1" fmla="*/ 18811 h 453242"/>
                    <a:gd name="connsiteX2" fmla="*/ 208673 w 208673"/>
                    <a:gd name="connsiteY2" fmla="*/ 435857 h 453242"/>
                    <a:gd name="connsiteX3" fmla="*/ 5949 w 208673"/>
                    <a:gd name="connsiteY3" fmla="*/ 453242 h 453242"/>
                    <a:gd name="connsiteX4" fmla="*/ 0 w 208673"/>
                    <a:gd name="connsiteY4" fmla="*/ 0 h 453242"/>
                    <a:gd name="connsiteX0" fmla="*/ 0 w 208673"/>
                    <a:gd name="connsiteY0" fmla="*/ 0 h 453242"/>
                    <a:gd name="connsiteX1" fmla="*/ 202732 w 208673"/>
                    <a:gd name="connsiteY1" fmla="*/ 21192 h 453242"/>
                    <a:gd name="connsiteX2" fmla="*/ 208673 w 208673"/>
                    <a:gd name="connsiteY2" fmla="*/ 435857 h 453242"/>
                    <a:gd name="connsiteX3" fmla="*/ 5949 w 208673"/>
                    <a:gd name="connsiteY3" fmla="*/ 453242 h 453242"/>
                    <a:gd name="connsiteX4" fmla="*/ 0 w 208673"/>
                    <a:gd name="connsiteY4" fmla="*/ 0 h 453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673" h="453242">
                      <a:moveTo>
                        <a:pt x="0" y="0"/>
                      </a:moveTo>
                      <a:lnTo>
                        <a:pt x="202732" y="21192"/>
                      </a:lnTo>
                      <a:cubicBezTo>
                        <a:pt x="204712" y="159414"/>
                        <a:pt x="206693" y="297635"/>
                        <a:pt x="208673" y="435857"/>
                      </a:cubicBezTo>
                      <a:lnTo>
                        <a:pt x="5949" y="4532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4" name="正方形/長方形 93">
                  <a:extLst>
                    <a:ext uri="{FF2B5EF4-FFF2-40B4-BE49-F238E27FC236}">
                      <a16:creationId xmlns:a16="http://schemas.microsoft.com/office/drawing/2014/main" id="{88BDD383-7985-4756-AAFE-852331D22B47}"/>
                    </a:ext>
                  </a:extLst>
                </p:cNvPr>
                <p:cNvSpPr/>
                <p:nvPr/>
              </p:nvSpPr>
              <p:spPr>
                <a:xfrm rot="557076">
                  <a:off x="7553207" y="2552885"/>
                  <a:ext cx="1100077" cy="23375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cene3d>
                    <a:camera prst="isometricOffAxis1Right"/>
                    <a:lightRig rig="threePt" dir="t"/>
                  </a:scene3d>
                </a:bodyPr>
                <a:lstStyle/>
                <a:p>
                  <a:pPr algn="ctr"/>
                  <a:r>
                    <a:rPr kumimoji="1" lang="ja-JP" altLang="en-US" sz="300" dirty="0">
                      <a:ln w="0"/>
                      <a:solidFill>
                        <a:srgbClr val="00206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HGP創英角ｺﾞｼｯｸUB" panose="020B0900000000000000" pitchFamily="50" charset="-128"/>
                      <a:ea typeface="HGP創英角ｺﾞｼｯｸUB" panose="020B0900000000000000" pitchFamily="50" charset="-128"/>
                    </a:rPr>
                    <a:t>ＫＥＩＳＥＩ</a:t>
                  </a:r>
                </a:p>
              </p:txBody>
            </p:sp>
          </p:grpSp>
          <p:grpSp>
            <p:nvGrpSpPr>
              <p:cNvPr id="80" name="グループ化 79">
                <a:extLst>
                  <a:ext uri="{FF2B5EF4-FFF2-40B4-BE49-F238E27FC236}">
                    <a16:creationId xmlns:a16="http://schemas.microsoft.com/office/drawing/2014/main" id="{DD1824C8-94C7-4CBE-9E3D-3F001AD58E9C}"/>
                  </a:ext>
                </a:extLst>
              </p:cNvPr>
              <p:cNvGrpSpPr/>
              <p:nvPr/>
            </p:nvGrpSpPr>
            <p:grpSpPr>
              <a:xfrm>
                <a:off x="6857820" y="2370383"/>
                <a:ext cx="1100077" cy="643484"/>
                <a:chOff x="6857820" y="2370383"/>
                <a:chExt cx="1100077" cy="643484"/>
              </a:xfrm>
            </p:grpSpPr>
            <p:sp>
              <p:nvSpPr>
                <p:cNvPr id="91" name="正方形/長方形 15">
                  <a:extLst>
                    <a:ext uri="{FF2B5EF4-FFF2-40B4-BE49-F238E27FC236}">
                      <a16:creationId xmlns:a16="http://schemas.microsoft.com/office/drawing/2014/main" id="{7E99E9CF-697A-44E2-A22B-01DF1BBAFFE6}"/>
                    </a:ext>
                  </a:extLst>
                </p:cNvPr>
                <p:cNvSpPr/>
                <p:nvPr/>
              </p:nvSpPr>
              <p:spPr>
                <a:xfrm>
                  <a:off x="6988186" y="2370383"/>
                  <a:ext cx="804088" cy="643484"/>
                </a:xfrm>
                <a:custGeom>
                  <a:avLst/>
                  <a:gdLst>
                    <a:gd name="connsiteX0" fmla="*/ 0 w 792088"/>
                    <a:gd name="connsiteY0" fmla="*/ 0 h 781138"/>
                    <a:gd name="connsiteX1" fmla="*/ 792088 w 792088"/>
                    <a:gd name="connsiteY1" fmla="*/ 0 h 781138"/>
                    <a:gd name="connsiteX2" fmla="*/ 792088 w 792088"/>
                    <a:gd name="connsiteY2" fmla="*/ 781138 h 781138"/>
                    <a:gd name="connsiteX3" fmla="*/ 0 w 792088"/>
                    <a:gd name="connsiteY3" fmla="*/ 781138 h 781138"/>
                    <a:gd name="connsiteX4" fmla="*/ 0 w 792088"/>
                    <a:gd name="connsiteY4" fmla="*/ 0 h 781138"/>
                    <a:gd name="connsiteX0" fmla="*/ 0 w 818288"/>
                    <a:gd name="connsiteY0" fmla="*/ 0 h 781138"/>
                    <a:gd name="connsiteX1" fmla="*/ 818288 w 818288"/>
                    <a:gd name="connsiteY1" fmla="*/ 2621 h 781138"/>
                    <a:gd name="connsiteX2" fmla="*/ 792088 w 818288"/>
                    <a:gd name="connsiteY2" fmla="*/ 781138 h 781138"/>
                    <a:gd name="connsiteX3" fmla="*/ 0 w 818288"/>
                    <a:gd name="connsiteY3" fmla="*/ 781138 h 781138"/>
                    <a:gd name="connsiteX4" fmla="*/ 0 w 818288"/>
                    <a:gd name="connsiteY4" fmla="*/ 0 h 781138"/>
                    <a:gd name="connsiteX0" fmla="*/ 0 w 818288"/>
                    <a:gd name="connsiteY0" fmla="*/ 0 h 799478"/>
                    <a:gd name="connsiteX1" fmla="*/ 818288 w 818288"/>
                    <a:gd name="connsiteY1" fmla="*/ 2621 h 799478"/>
                    <a:gd name="connsiteX2" fmla="*/ 818288 w 818288"/>
                    <a:gd name="connsiteY2" fmla="*/ 799478 h 799478"/>
                    <a:gd name="connsiteX3" fmla="*/ 0 w 818288"/>
                    <a:gd name="connsiteY3" fmla="*/ 781138 h 799478"/>
                    <a:gd name="connsiteX4" fmla="*/ 0 w 818288"/>
                    <a:gd name="connsiteY4" fmla="*/ 0 h 799478"/>
                    <a:gd name="connsiteX0" fmla="*/ 0 w 818288"/>
                    <a:gd name="connsiteY0" fmla="*/ 0 h 809958"/>
                    <a:gd name="connsiteX1" fmla="*/ 818288 w 818288"/>
                    <a:gd name="connsiteY1" fmla="*/ 2621 h 809958"/>
                    <a:gd name="connsiteX2" fmla="*/ 818288 w 818288"/>
                    <a:gd name="connsiteY2" fmla="*/ 799478 h 809958"/>
                    <a:gd name="connsiteX3" fmla="*/ 20961 w 818288"/>
                    <a:gd name="connsiteY3" fmla="*/ 809958 h 809958"/>
                    <a:gd name="connsiteX4" fmla="*/ 0 w 818288"/>
                    <a:gd name="connsiteY4" fmla="*/ 0 h 809958"/>
                    <a:gd name="connsiteX0" fmla="*/ 0 w 839248"/>
                    <a:gd name="connsiteY0" fmla="*/ 0 h 807337"/>
                    <a:gd name="connsiteX1" fmla="*/ 839248 w 839248"/>
                    <a:gd name="connsiteY1" fmla="*/ 0 h 807337"/>
                    <a:gd name="connsiteX2" fmla="*/ 839248 w 839248"/>
                    <a:gd name="connsiteY2" fmla="*/ 796857 h 807337"/>
                    <a:gd name="connsiteX3" fmla="*/ 41921 w 839248"/>
                    <a:gd name="connsiteY3" fmla="*/ 807337 h 807337"/>
                    <a:gd name="connsiteX4" fmla="*/ 0 w 839248"/>
                    <a:gd name="connsiteY4" fmla="*/ 0 h 807337"/>
                    <a:gd name="connsiteX0" fmla="*/ 31339 w 797327"/>
                    <a:gd name="connsiteY0" fmla="*/ 151948 h 807337"/>
                    <a:gd name="connsiteX1" fmla="*/ 797327 w 797327"/>
                    <a:gd name="connsiteY1" fmla="*/ 0 h 807337"/>
                    <a:gd name="connsiteX2" fmla="*/ 797327 w 797327"/>
                    <a:gd name="connsiteY2" fmla="*/ 796857 h 807337"/>
                    <a:gd name="connsiteX3" fmla="*/ 0 w 797327"/>
                    <a:gd name="connsiteY3" fmla="*/ 807337 h 807337"/>
                    <a:gd name="connsiteX4" fmla="*/ 31339 w 797327"/>
                    <a:gd name="connsiteY4" fmla="*/ 151948 h 807337"/>
                    <a:gd name="connsiteX0" fmla="*/ 0 w 799326"/>
                    <a:gd name="connsiteY0" fmla="*/ 151948 h 807337"/>
                    <a:gd name="connsiteX1" fmla="*/ 799326 w 799326"/>
                    <a:gd name="connsiteY1" fmla="*/ 0 h 807337"/>
                    <a:gd name="connsiteX2" fmla="*/ 799326 w 799326"/>
                    <a:gd name="connsiteY2" fmla="*/ 796857 h 807337"/>
                    <a:gd name="connsiteX3" fmla="*/ 1999 w 799326"/>
                    <a:gd name="connsiteY3" fmla="*/ 807337 h 807337"/>
                    <a:gd name="connsiteX4" fmla="*/ 0 w 799326"/>
                    <a:gd name="connsiteY4" fmla="*/ 151948 h 807337"/>
                    <a:gd name="connsiteX0" fmla="*/ 0 w 799326"/>
                    <a:gd name="connsiteY0" fmla="*/ 151948 h 796857"/>
                    <a:gd name="connsiteX1" fmla="*/ 799326 w 799326"/>
                    <a:gd name="connsiteY1" fmla="*/ 0 h 796857"/>
                    <a:gd name="connsiteX2" fmla="*/ 799326 w 799326"/>
                    <a:gd name="connsiteY2" fmla="*/ 796857 h 796857"/>
                    <a:gd name="connsiteX3" fmla="*/ 32955 w 799326"/>
                    <a:gd name="connsiteY3" fmla="*/ 783525 h 796857"/>
                    <a:gd name="connsiteX4" fmla="*/ 0 w 799326"/>
                    <a:gd name="connsiteY4" fmla="*/ 151948 h 796857"/>
                    <a:gd name="connsiteX0" fmla="*/ 0 w 799326"/>
                    <a:gd name="connsiteY0" fmla="*/ 151948 h 796857"/>
                    <a:gd name="connsiteX1" fmla="*/ 799326 w 799326"/>
                    <a:gd name="connsiteY1" fmla="*/ 0 h 796857"/>
                    <a:gd name="connsiteX2" fmla="*/ 799326 w 799326"/>
                    <a:gd name="connsiteY2" fmla="*/ 796857 h 796857"/>
                    <a:gd name="connsiteX3" fmla="*/ 11524 w 799326"/>
                    <a:gd name="connsiteY3" fmla="*/ 795432 h 796857"/>
                    <a:gd name="connsiteX4" fmla="*/ 0 w 799326"/>
                    <a:gd name="connsiteY4" fmla="*/ 151948 h 796857"/>
                    <a:gd name="connsiteX0" fmla="*/ 0 w 804088"/>
                    <a:gd name="connsiteY0" fmla="*/ 151948 h 795432"/>
                    <a:gd name="connsiteX1" fmla="*/ 799326 w 804088"/>
                    <a:gd name="connsiteY1" fmla="*/ 0 h 795432"/>
                    <a:gd name="connsiteX2" fmla="*/ 804088 w 804088"/>
                    <a:gd name="connsiteY2" fmla="*/ 730182 h 795432"/>
                    <a:gd name="connsiteX3" fmla="*/ 11524 w 804088"/>
                    <a:gd name="connsiteY3" fmla="*/ 795432 h 795432"/>
                    <a:gd name="connsiteX4" fmla="*/ 0 w 804088"/>
                    <a:gd name="connsiteY4" fmla="*/ 151948 h 795432"/>
                    <a:gd name="connsiteX0" fmla="*/ 0 w 804088"/>
                    <a:gd name="connsiteY0" fmla="*/ 0 h 643484"/>
                    <a:gd name="connsiteX1" fmla="*/ 775514 w 804088"/>
                    <a:gd name="connsiteY1" fmla="*/ 45696 h 643484"/>
                    <a:gd name="connsiteX2" fmla="*/ 804088 w 804088"/>
                    <a:gd name="connsiteY2" fmla="*/ 578234 h 643484"/>
                    <a:gd name="connsiteX3" fmla="*/ 11524 w 804088"/>
                    <a:gd name="connsiteY3" fmla="*/ 643484 h 643484"/>
                    <a:gd name="connsiteX4" fmla="*/ 0 w 804088"/>
                    <a:gd name="connsiteY4" fmla="*/ 0 h 643484"/>
                    <a:gd name="connsiteX0" fmla="*/ 0 w 804088"/>
                    <a:gd name="connsiteY0" fmla="*/ 0 h 643484"/>
                    <a:gd name="connsiteX1" fmla="*/ 789802 w 804088"/>
                    <a:gd name="connsiteY1" fmla="*/ 64746 h 643484"/>
                    <a:gd name="connsiteX2" fmla="*/ 804088 w 804088"/>
                    <a:gd name="connsiteY2" fmla="*/ 578234 h 643484"/>
                    <a:gd name="connsiteX3" fmla="*/ 11524 w 804088"/>
                    <a:gd name="connsiteY3" fmla="*/ 643484 h 643484"/>
                    <a:gd name="connsiteX4" fmla="*/ 0 w 804088"/>
                    <a:gd name="connsiteY4" fmla="*/ 0 h 643484"/>
                    <a:gd name="connsiteX0" fmla="*/ 0 w 804088"/>
                    <a:gd name="connsiteY0" fmla="*/ 0 h 643484"/>
                    <a:gd name="connsiteX1" fmla="*/ 789802 w 804088"/>
                    <a:gd name="connsiteY1" fmla="*/ 62365 h 643484"/>
                    <a:gd name="connsiteX2" fmla="*/ 804088 w 804088"/>
                    <a:gd name="connsiteY2" fmla="*/ 578234 h 643484"/>
                    <a:gd name="connsiteX3" fmla="*/ 11524 w 804088"/>
                    <a:gd name="connsiteY3" fmla="*/ 643484 h 643484"/>
                    <a:gd name="connsiteX4" fmla="*/ 0 w 804088"/>
                    <a:gd name="connsiteY4" fmla="*/ 0 h 643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4088" h="643484">
                      <a:moveTo>
                        <a:pt x="0" y="0"/>
                      </a:moveTo>
                      <a:lnTo>
                        <a:pt x="789802" y="62365"/>
                      </a:lnTo>
                      <a:cubicBezTo>
                        <a:pt x="791389" y="305759"/>
                        <a:pt x="802501" y="334840"/>
                        <a:pt x="804088" y="578234"/>
                      </a:cubicBezTo>
                      <a:lnTo>
                        <a:pt x="11524" y="643484"/>
                      </a:lnTo>
                      <a:cubicBezTo>
                        <a:pt x="10858" y="425021"/>
                        <a:pt x="666" y="218463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399FF">
                        <a:tint val="66000"/>
                        <a:satMod val="160000"/>
                      </a:srgbClr>
                    </a:gs>
                    <a:gs pos="50000">
                      <a:srgbClr val="3399FF">
                        <a:tint val="44500"/>
                        <a:satMod val="160000"/>
                      </a:srgbClr>
                    </a:gs>
                    <a:gs pos="100000">
                      <a:srgbClr val="3399FF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2" name="正方形/長方形 91">
                  <a:extLst>
                    <a:ext uri="{FF2B5EF4-FFF2-40B4-BE49-F238E27FC236}">
                      <a16:creationId xmlns:a16="http://schemas.microsoft.com/office/drawing/2014/main" id="{C024C5A2-8092-4247-925C-CD4B5FE91EB6}"/>
                    </a:ext>
                  </a:extLst>
                </p:cNvPr>
                <p:cNvSpPr/>
                <p:nvPr/>
              </p:nvSpPr>
              <p:spPr>
                <a:xfrm rot="557076">
                  <a:off x="6857820" y="2544902"/>
                  <a:ext cx="1100077" cy="23375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cene3d>
                    <a:camera prst="isometricOffAxis1Right"/>
                    <a:lightRig rig="threePt" dir="t"/>
                  </a:scene3d>
                </a:bodyPr>
                <a:lstStyle/>
                <a:p>
                  <a:pPr algn="ctr"/>
                  <a:r>
                    <a:rPr kumimoji="1" lang="ja-JP" altLang="en-US" sz="1050" dirty="0">
                      <a:ln w="0"/>
                      <a:solidFill>
                        <a:srgbClr val="00206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HGP創英角ｺﾞｼｯｸUB" panose="020B0900000000000000" pitchFamily="50" charset="-128"/>
                      <a:ea typeface="HGP創英角ｺﾞｼｯｸUB" panose="020B0900000000000000" pitchFamily="50" charset="-128"/>
                    </a:rPr>
                    <a:t>ＫＥＩＳＥＩ</a:t>
                  </a:r>
                </a:p>
              </p:txBody>
            </p:sp>
          </p:grpSp>
          <p:grpSp>
            <p:nvGrpSpPr>
              <p:cNvPr id="81" name="グループ化 80">
                <a:extLst>
                  <a:ext uri="{FF2B5EF4-FFF2-40B4-BE49-F238E27FC236}">
                    <a16:creationId xmlns:a16="http://schemas.microsoft.com/office/drawing/2014/main" id="{02613063-8C5E-4489-A47C-F67C7BC1C74C}"/>
                  </a:ext>
                </a:extLst>
              </p:cNvPr>
              <p:cNvGrpSpPr/>
              <p:nvPr/>
            </p:nvGrpSpPr>
            <p:grpSpPr>
              <a:xfrm>
                <a:off x="7870596" y="2482785"/>
                <a:ext cx="1100077" cy="417265"/>
                <a:chOff x="7870596" y="2482785"/>
                <a:chExt cx="1100077" cy="417265"/>
              </a:xfrm>
            </p:grpSpPr>
            <p:sp>
              <p:nvSpPr>
                <p:cNvPr id="89" name="正方形/長方形 15">
                  <a:extLst>
                    <a:ext uri="{FF2B5EF4-FFF2-40B4-BE49-F238E27FC236}">
                      <a16:creationId xmlns:a16="http://schemas.microsoft.com/office/drawing/2014/main" id="{2D692627-24A1-45A2-975C-6A5FD089C019}"/>
                    </a:ext>
                  </a:extLst>
                </p:cNvPr>
                <p:cNvSpPr/>
                <p:nvPr/>
              </p:nvSpPr>
              <p:spPr>
                <a:xfrm>
                  <a:off x="8327884" y="2482785"/>
                  <a:ext cx="185502" cy="417265"/>
                </a:xfrm>
                <a:custGeom>
                  <a:avLst/>
                  <a:gdLst>
                    <a:gd name="connsiteX0" fmla="*/ 0 w 792088"/>
                    <a:gd name="connsiteY0" fmla="*/ 0 h 781138"/>
                    <a:gd name="connsiteX1" fmla="*/ 792088 w 792088"/>
                    <a:gd name="connsiteY1" fmla="*/ 0 h 781138"/>
                    <a:gd name="connsiteX2" fmla="*/ 792088 w 792088"/>
                    <a:gd name="connsiteY2" fmla="*/ 781138 h 781138"/>
                    <a:gd name="connsiteX3" fmla="*/ 0 w 792088"/>
                    <a:gd name="connsiteY3" fmla="*/ 781138 h 781138"/>
                    <a:gd name="connsiteX4" fmla="*/ 0 w 792088"/>
                    <a:gd name="connsiteY4" fmla="*/ 0 h 781138"/>
                    <a:gd name="connsiteX0" fmla="*/ 0 w 818288"/>
                    <a:gd name="connsiteY0" fmla="*/ 0 h 781138"/>
                    <a:gd name="connsiteX1" fmla="*/ 818288 w 818288"/>
                    <a:gd name="connsiteY1" fmla="*/ 2621 h 781138"/>
                    <a:gd name="connsiteX2" fmla="*/ 792088 w 818288"/>
                    <a:gd name="connsiteY2" fmla="*/ 781138 h 781138"/>
                    <a:gd name="connsiteX3" fmla="*/ 0 w 818288"/>
                    <a:gd name="connsiteY3" fmla="*/ 781138 h 781138"/>
                    <a:gd name="connsiteX4" fmla="*/ 0 w 818288"/>
                    <a:gd name="connsiteY4" fmla="*/ 0 h 781138"/>
                    <a:gd name="connsiteX0" fmla="*/ 0 w 818288"/>
                    <a:gd name="connsiteY0" fmla="*/ 0 h 799478"/>
                    <a:gd name="connsiteX1" fmla="*/ 818288 w 818288"/>
                    <a:gd name="connsiteY1" fmla="*/ 2621 h 799478"/>
                    <a:gd name="connsiteX2" fmla="*/ 818288 w 818288"/>
                    <a:gd name="connsiteY2" fmla="*/ 799478 h 799478"/>
                    <a:gd name="connsiteX3" fmla="*/ 0 w 818288"/>
                    <a:gd name="connsiteY3" fmla="*/ 781138 h 799478"/>
                    <a:gd name="connsiteX4" fmla="*/ 0 w 818288"/>
                    <a:gd name="connsiteY4" fmla="*/ 0 h 799478"/>
                    <a:gd name="connsiteX0" fmla="*/ 0 w 818288"/>
                    <a:gd name="connsiteY0" fmla="*/ 0 h 809958"/>
                    <a:gd name="connsiteX1" fmla="*/ 818288 w 818288"/>
                    <a:gd name="connsiteY1" fmla="*/ 2621 h 809958"/>
                    <a:gd name="connsiteX2" fmla="*/ 818288 w 818288"/>
                    <a:gd name="connsiteY2" fmla="*/ 799478 h 809958"/>
                    <a:gd name="connsiteX3" fmla="*/ 20961 w 818288"/>
                    <a:gd name="connsiteY3" fmla="*/ 809958 h 809958"/>
                    <a:gd name="connsiteX4" fmla="*/ 0 w 818288"/>
                    <a:gd name="connsiteY4" fmla="*/ 0 h 809958"/>
                    <a:gd name="connsiteX0" fmla="*/ 0 w 839248"/>
                    <a:gd name="connsiteY0" fmla="*/ 0 h 807337"/>
                    <a:gd name="connsiteX1" fmla="*/ 839248 w 839248"/>
                    <a:gd name="connsiteY1" fmla="*/ 0 h 807337"/>
                    <a:gd name="connsiteX2" fmla="*/ 839248 w 839248"/>
                    <a:gd name="connsiteY2" fmla="*/ 796857 h 807337"/>
                    <a:gd name="connsiteX3" fmla="*/ 41921 w 839248"/>
                    <a:gd name="connsiteY3" fmla="*/ 807337 h 807337"/>
                    <a:gd name="connsiteX4" fmla="*/ 0 w 839248"/>
                    <a:gd name="connsiteY4" fmla="*/ 0 h 807337"/>
                    <a:gd name="connsiteX0" fmla="*/ 31339 w 797327"/>
                    <a:gd name="connsiteY0" fmla="*/ 151948 h 807337"/>
                    <a:gd name="connsiteX1" fmla="*/ 797327 w 797327"/>
                    <a:gd name="connsiteY1" fmla="*/ 0 h 807337"/>
                    <a:gd name="connsiteX2" fmla="*/ 797327 w 797327"/>
                    <a:gd name="connsiteY2" fmla="*/ 796857 h 807337"/>
                    <a:gd name="connsiteX3" fmla="*/ 0 w 797327"/>
                    <a:gd name="connsiteY3" fmla="*/ 807337 h 807337"/>
                    <a:gd name="connsiteX4" fmla="*/ 31339 w 797327"/>
                    <a:gd name="connsiteY4" fmla="*/ 151948 h 807337"/>
                    <a:gd name="connsiteX0" fmla="*/ 0 w 799326"/>
                    <a:gd name="connsiteY0" fmla="*/ 151948 h 807337"/>
                    <a:gd name="connsiteX1" fmla="*/ 799326 w 799326"/>
                    <a:gd name="connsiteY1" fmla="*/ 0 h 807337"/>
                    <a:gd name="connsiteX2" fmla="*/ 799326 w 799326"/>
                    <a:gd name="connsiteY2" fmla="*/ 796857 h 807337"/>
                    <a:gd name="connsiteX3" fmla="*/ 1999 w 799326"/>
                    <a:gd name="connsiteY3" fmla="*/ 807337 h 807337"/>
                    <a:gd name="connsiteX4" fmla="*/ 0 w 799326"/>
                    <a:gd name="connsiteY4" fmla="*/ 151948 h 807337"/>
                    <a:gd name="connsiteX0" fmla="*/ 0 w 799326"/>
                    <a:gd name="connsiteY0" fmla="*/ 151948 h 796857"/>
                    <a:gd name="connsiteX1" fmla="*/ 799326 w 799326"/>
                    <a:gd name="connsiteY1" fmla="*/ 0 h 796857"/>
                    <a:gd name="connsiteX2" fmla="*/ 799326 w 799326"/>
                    <a:gd name="connsiteY2" fmla="*/ 796857 h 796857"/>
                    <a:gd name="connsiteX3" fmla="*/ 32955 w 799326"/>
                    <a:gd name="connsiteY3" fmla="*/ 783525 h 796857"/>
                    <a:gd name="connsiteX4" fmla="*/ 0 w 799326"/>
                    <a:gd name="connsiteY4" fmla="*/ 151948 h 796857"/>
                    <a:gd name="connsiteX0" fmla="*/ 0 w 799326"/>
                    <a:gd name="connsiteY0" fmla="*/ 151948 h 796857"/>
                    <a:gd name="connsiteX1" fmla="*/ 799326 w 799326"/>
                    <a:gd name="connsiteY1" fmla="*/ 0 h 796857"/>
                    <a:gd name="connsiteX2" fmla="*/ 799326 w 799326"/>
                    <a:gd name="connsiteY2" fmla="*/ 796857 h 796857"/>
                    <a:gd name="connsiteX3" fmla="*/ 11524 w 799326"/>
                    <a:gd name="connsiteY3" fmla="*/ 795432 h 796857"/>
                    <a:gd name="connsiteX4" fmla="*/ 0 w 799326"/>
                    <a:gd name="connsiteY4" fmla="*/ 151948 h 796857"/>
                    <a:gd name="connsiteX0" fmla="*/ 0 w 804088"/>
                    <a:gd name="connsiteY0" fmla="*/ 151948 h 795432"/>
                    <a:gd name="connsiteX1" fmla="*/ 799326 w 804088"/>
                    <a:gd name="connsiteY1" fmla="*/ 0 h 795432"/>
                    <a:gd name="connsiteX2" fmla="*/ 804088 w 804088"/>
                    <a:gd name="connsiteY2" fmla="*/ 730182 h 795432"/>
                    <a:gd name="connsiteX3" fmla="*/ 11524 w 804088"/>
                    <a:gd name="connsiteY3" fmla="*/ 795432 h 795432"/>
                    <a:gd name="connsiteX4" fmla="*/ 0 w 804088"/>
                    <a:gd name="connsiteY4" fmla="*/ 151948 h 795432"/>
                    <a:gd name="connsiteX0" fmla="*/ 0 w 804088"/>
                    <a:gd name="connsiteY0" fmla="*/ 0 h 643484"/>
                    <a:gd name="connsiteX1" fmla="*/ 775514 w 804088"/>
                    <a:gd name="connsiteY1" fmla="*/ 45696 h 643484"/>
                    <a:gd name="connsiteX2" fmla="*/ 804088 w 804088"/>
                    <a:gd name="connsiteY2" fmla="*/ 578234 h 643484"/>
                    <a:gd name="connsiteX3" fmla="*/ 11524 w 804088"/>
                    <a:gd name="connsiteY3" fmla="*/ 643484 h 643484"/>
                    <a:gd name="connsiteX4" fmla="*/ 0 w 804088"/>
                    <a:gd name="connsiteY4" fmla="*/ 0 h 643484"/>
                    <a:gd name="connsiteX0" fmla="*/ 0 w 804088"/>
                    <a:gd name="connsiteY0" fmla="*/ 0 h 643484"/>
                    <a:gd name="connsiteX1" fmla="*/ 789802 w 804088"/>
                    <a:gd name="connsiteY1" fmla="*/ 64746 h 643484"/>
                    <a:gd name="connsiteX2" fmla="*/ 804088 w 804088"/>
                    <a:gd name="connsiteY2" fmla="*/ 578234 h 643484"/>
                    <a:gd name="connsiteX3" fmla="*/ 11524 w 804088"/>
                    <a:gd name="connsiteY3" fmla="*/ 643484 h 643484"/>
                    <a:gd name="connsiteX4" fmla="*/ 0 w 804088"/>
                    <a:gd name="connsiteY4" fmla="*/ 0 h 643484"/>
                    <a:gd name="connsiteX0" fmla="*/ 0 w 804088"/>
                    <a:gd name="connsiteY0" fmla="*/ 0 h 643484"/>
                    <a:gd name="connsiteX1" fmla="*/ 789802 w 804088"/>
                    <a:gd name="connsiteY1" fmla="*/ 62365 h 643484"/>
                    <a:gd name="connsiteX2" fmla="*/ 804088 w 804088"/>
                    <a:gd name="connsiteY2" fmla="*/ 578234 h 643484"/>
                    <a:gd name="connsiteX3" fmla="*/ 11524 w 804088"/>
                    <a:gd name="connsiteY3" fmla="*/ 643484 h 643484"/>
                    <a:gd name="connsiteX4" fmla="*/ 0 w 804088"/>
                    <a:gd name="connsiteY4" fmla="*/ 0 h 643484"/>
                    <a:gd name="connsiteX0" fmla="*/ 9936 w 814024"/>
                    <a:gd name="connsiteY0" fmla="*/ 0 h 669677"/>
                    <a:gd name="connsiteX1" fmla="*/ 799738 w 814024"/>
                    <a:gd name="connsiteY1" fmla="*/ 62365 h 669677"/>
                    <a:gd name="connsiteX2" fmla="*/ 814024 w 814024"/>
                    <a:gd name="connsiteY2" fmla="*/ 578234 h 669677"/>
                    <a:gd name="connsiteX3" fmla="*/ 28 w 814024"/>
                    <a:gd name="connsiteY3" fmla="*/ 669677 h 669677"/>
                    <a:gd name="connsiteX4" fmla="*/ 9936 w 814024"/>
                    <a:gd name="connsiteY4" fmla="*/ 0 h 669677"/>
                    <a:gd name="connsiteX0" fmla="*/ 38492 w 814005"/>
                    <a:gd name="connsiteY0" fmla="*/ 206716 h 607312"/>
                    <a:gd name="connsiteX1" fmla="*/ 799719 w 814005"/>
                    <a:gd name="connsiteY1" fmla="*/ 0 h 607312"/>
                    <a:gd name="connsiteX2" fmla="*/ 814005 w 814005"/>
                    <a:gd name="connsiteY2" fmla="*/ 515869 h 607312"/>
                    <a:gd name="connsiteX3" fmla="*/ 9 w 814005"/>
                    <a:gd name="connsiteY3" fmla="*/ 607312 h 607312"/>
                    <a:gd name="connsiteX4" fmla="*/ 38492 w 814005"/>
                    <a:gd name="connsiteY4" fmla="*/ 206716 h 607312"/>
                    <a:gd name="connsiteX0" fmla="*/ 539 w 814152"/>
                    <a:gd name="connsiteY0" fmla="*/ 190047 h 607312"/>
                    <a:gd name="connsiteX1" fmla="*/ 799866 w 814152"/>
                    <a:gd name="connsiteY1" fmla="*/ 0 h 607312"/>
                    <a:gd name="connsiteX2" fmla="*/ 814152 w 814152"/>
                    <a:gd name="connsiteY2" fmla="*/ 515869 h 607312"/>
                    <a:gd name="connsiteX3" fmla="*/ 156 w 814152"/>
                    <a:gd name="connsiteY3" fmla="*/ 607312 h 607312"/>
                    <a:gd name="connsiteX4" fmla="*/ 539 w 814152"/>
                    <a:gd name="connsiteY4" fmla="*/ 190047 h 607312"/>
                    <a:gd name="connsiteX0" fmla="*/ 539 w 799869"/>
                    <a:gd name="connsiteY0" fmla="*/ 190047 h 607312"/>
                    <a:gd name="connsiteX1" fmla="*/ 799866 w 799869"/>
                    <a:gd name="connsiteY1" fmla="*/ 0 h 607312"/>
                    <a:gd name="connsiteX2" fmla="*/ 175977 w 799869"/>
                    <a:gd name="connsiteY2" fmla="*/ 577781 h 607312"/>
                    <a:gd name="connsiteX3" fmla="*/ 156 w 799869"/>
                    <a:gd name="connsiteY3" fmla="*/ 607312 h 607312"/>
                    <a:gd name="connsiteX4" fmla="*/ 539 w 799869"/>
                    <a:gd name="connsiteY4" fmla="*/ 190047 h 607312"/>
                    <a:gd name="connsiteX0" fmla="*/ 539 w 799869"/>
                    <a:gd name="connsiteY0" fmla="*/ 190047 h 607312"/>
                    <a:gd name="connsiteX1" fmla="*/ 799866 w 799869"/>
                    <a:gd name="connsiteY1" fmla="*/ 0 h 607312"/>
                    <a:gd name="connsiteX2" fmla="*/ 180739 w 799869"/>
                    <a:gd name="connsiteY2" fmla="*/ 587306 h 607312"/>
                    <a:gd name="connsiteX3" fmla="*/ 156 w 799869"/>
                    <a:gd name="connsiteY3" fmla="*/ 607312 h 607312"/>
                    <a:gd name="connsiteX4" fmla="*/ 539 w 799869"/>
                    <a:gd name="connsiteY4" fmla="*/ 190047 h 607312"/>
                    <a:gd name="connsiteX0" fmla="*/ 539 w 180739"/>
                    <a:gd name="connsiteY0" fmla="*/ 0 h 417265"/>
                    <a:gd name="connsiteX1" fmla="*/ 166453 w 180739"/>
                    <a:gd name="connsiteY1" fmla="*/ 43315 h 417265"/>
                    <a:gd name="connsiteX2" fmla="*/ 180739 w 180739"/>
                    <a:gd name="connsiteY2" fmla="*/ 397259 h 417265"/>
                    <a:gd name="connsiteX3" fmla="*/ 156 w 180739"/>
                    <a:gd name="connsiteY3" fmla="*/ 417265 h 417265"/>
                    <a:gd name="connsiteX4" fmla="*/ 539 w 180739"/>
                    <a:gd name="connsiteY4" fmla="*/ 0 h 417265"/>
                    <a:gd name="connsiteX0" fmla="*/ 539 w 183410"/>
                    <a:gd name="connsiteY0" fmla="*/ 0 h 417265"/>
                    <a:gd name="connsiteX1" fmla="*/ 183122 w 183410"/>
                    <a:gd name="connsiteY1" fmla="*/ 2834 h 417265"/>
                    <a:gd name="connsiteX2" fmla="*/ 180739 w 183410"/>
                    <a:gd name="connsiteY2" fmla="*/ 397259 h 417265"/>
                    <a:gd name="connsiteX3" fmla="*/ 156 w 183410"/>
                    <a:gd name="connsiteY3" fmla="*/ 417265 h 417265"/>
                    <a:gd name="connsiteX4" fmla="*/ 539 w 183410"/>
                    <a:gd name="connsiteY4" fmla="*/ 0 h 417265"/>
                    <a:gd name="connsiteX0" fmla="*/ 539 w 180739"/>
                    <a:gd name="connsiteY0" fmla="*/ 0 h 417265"/>
                    <a:gd name="connsiteX1" fmla="*/ 175979 w 180739"/>
                    <a:gd name="connsiteY1" fmla="*/ 12359 h 417265"/>
                    <a:gd name="connsiteX2" fmla="*/ 180739 w 180739"/>
                    <a:gd name="connsiteY2" fmla="*/ 397259 h 417265"/>
                    <a:gd name="connsiteX3" fmla="*/ 156 w 180739"/>
                    <a:gd name="connsiteY3" fmla="*/ 417265 h 417265"/>
                    <a:gd name="connsiteX4" fmla="*/ 539 w 180739"/>
                    <a:gd name="connsiteY4" fmla="*/ 0 h 417265"/>
                    <a:gd name="connsiteX0" fmla="*/ 539 w 181198"/>
                    <a:gd name="connsiteY0" fmla="*/ 0 h 417265"/>
                    <a:gd name="connsiteX1" fmla="*/ 180741 w 181198"/>
                    <a:gd name="connsiteY1" fmla="*/ 9978 h 417265"/>
                    <a:gd name="connsiteX2" fmla="*/ 180739 w 181198"/>
                    <a:gd name="connsiteY2" fmla="*/ 397259 h 417265"/>
                    <a:gd name="connsiteX3" fmla="*/ 156 w 181198"/>
                    <a:gd name="connsiteY3" fmla="*/ 417265 h 417265"/>
                    <a:gd name="connsiteX4" fmla="*/ 539 w 181198"/>
                    <a:gd name="connsiteY4" fmla="*/ 0 h 417265"/>
                    <a:gd name="connsiteX0" fmla="*/ 539 w 181198"/>
                    <a:gd name="connsiteY0" fmla="*/ 0 h 417265"/>
                    <a:gd name="connsiteX1" fmla="*/ 180741 w 181198"/>
                    <a:gd name="connsiteY1" fmla="*/ 9978 h 417265"/>
                    <a:gd name="connsiteX2" fmla="*/ 180739 w 181198"/>
                    <a:gd name="connsiteY2" fmla="*/ 390115 h 417265"/>
                    <a:gd name="connsiteX3" fmla="*/ 156 w 181198"/>
                    <a:gd name="connsiteY3" fmla="*/ 417265 h 417265"/>
                    <a:gd name="connsiteX4" fmla="*/ 539 w 181198"/>
                    <a:gd name="connsiteY4" fmla="*/ 0 h 417265"/>
                    <a:gd name="connsiteX0" fmla="*/ 539 w 181198"/>
                    <a:gd name="connsiteY0" fmla="*/ 0 h 417265"/>
                    <a:gd name="connsiteX1" fmla="*/ 180741 w 181198"/>
                    <a:gd name="connsiteY1" fmla="*/ 9978 h 417265"/>
                    <a:gd name="connsiteX2" fmla="*/ 180739 w 181198"/>
                    <a:gd name="connsiteY2" fmla="*/ 399640 h 417265"/>
                    <a:gd name="connsiteX3" fmla="*/ 156 w 181198"/>
                    <a:gd name="connsiteY3" fmla="*/ 417265 h 417265"/>
                    <a:gd name="connsiteX4" fmla="*/ 539 w 181198"/>
                    <a:gd name="connsiteY4" fmla="*/ 0 h 417265"/>
                    <a:gd name="connsiteX0" fmla="*/ 539 w 183120"/>
                    <a:gd name="connsiteY0" fmla="*/ 0 h 417265"/>
                    <a:gd name="connsiteX1" fmla="*/ 180741 w 183120"/>
                    <a:gd name="connsiteY1" fmla="*/ 9978 h 417265"/>
                    <a:gd name="connsiteX2" fmla="*/ 183120 w 183120"/>
                    <a:gd name="connsiteY2" fmla="*/ 399640 h 417265"/>
                    <a:gd name="connsiteX3" fmla="*/ 156 w 183120"/>
                    <a:gd name="connsiteY3" fmla="*/ 417265 h 417265"/>
                    <a:gd name="connsiteX4" fmla="*/ 539 w 183120"/>
                    <a:gd name="connsiteY4" fmla="*/ 0 h 417265"/>
                    <a:gd name="connsiteX0" fmla="*/ 539 w 185502"/>
                    <a:gd name="connsiteY0" fmla="*/ 0 h 417265"/>
                    <a:gd name="connsiteX1" fmla="*/ 180741 w 185502"/>
                    <a:gd name="connsiteY1" fmla="*/ 9978 h 417265"/>
                    <a:gd name="connsiteX2" fmla="*/ 185502 w 185502"/>
                    <a:gd name="connsiteY2" fmla="*/ 399640 h 417265"/>
                    <a:gd name="connsiteX3" fmla="*/ 156 w 185502"/>
                    <a:gd name="connsiteY3" fmla="*/ 417265 h 417265"/>
                    <a:gd name="connsiteX4" fmla="*/ 539 w 185502"/>
                    <a:gd name="connsiteY4" fmla="*/ 0 h 41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5502" h="417265">
                      <a:moveTo>
                        <a:pt x="539" y="0"/>
                      </a:moveTo>
                      <a:lnTo>
                        <a:pt x="180741" y="9978"/>
                      </a:lnTo>
                      <a:cubicBezTo>
                        <a:pt x="182328" y="253372"/>
                        <a:pt x="183915" y="156246"/>
                        <a:pt x="185502" y="399640"/>
                      </a:cubicBezTo>
                      <a:lnTo>
                        <a:pt x="156" y="417265"/>
                      </a:lnTo>
                      <a:cubicBezTo>
                        <a:pt x="-510" y="198802"/>
                        <a:pt x="1205" y="218463"/>
                        <a:pt x="539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399FF">
                        <a:tint val="66000"/>
                        <a:satMod val="160000"/>
                      </a:srgbClr>
                    </a:gs>
                    <a:gs pos="50000">
                      <a:srgbClr val="3399FF">
                        <a:tint val="44500"/>
                        <a:satMod val="160000"/>
                      </a:srgbClr>
                    </a:gs>
                    <a:gs pos="100000">
                      <a:srgbClr val="3399FF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0" name="正方形/長方形 89">
                  <a:extLst>
                    <a:ext uri="{FF2B5EF4-FFF2-40B4-BE49-F238E27FC236}">
                      <a16:creationId xmlns:a16="http://schemas.microsoft.com/office/drawing/2014/main" id="{1C822025-60B5-41CB-97A3-7C66B934F0FC}"/>
                    </a:ext>
                  </a:extLst>
                </p:cNvPr>
                <p:cNvSpPr/>
                <p:nvPr/>
              </p:nvSpPr>
              <p:spPr>
                <a:xfrm rot="557076">
                  <a:off x="7870596" y="2559303"/>
                  <a:ext cx="1100077" cy="23375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cene3d>
                    <a:camera prst="isometricOffAxis1Right"/>
                    <a:lightRig rig="threePt" dir="t"/>
                  </a:scene3d>
                </a:bodyPr>
                <a:lstStyle/>
                <a:p>
                  <a:pPr algn="ctr"/>
                  <a:r>
                    <a:rPr kumimoji="1" lang="ja-JP" altLang="en-US" sz="400" dirty="0">
                      <a:ln w="0"/>
                      <a:solidFill>
                        <a:srgbClr val="00206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HGP創英角ｺﾞｼｯｸUB" panose="020B0900000000000000" pitchFamily="50" charset="-128"/>
                      <a:ea typeface="HGP創英角ｺﾞｼｯｸUB" panose="020B0900000000000000" pitchFamily="50" charset="-128"/>
                    </a:rPr>
                    <a:t>ＫＥＩＳＥＩ</a:t>
                  </a:r>
                </a:p>
              </p:txBody>
            </p:sp>
          </p:grpSp>
          <p:grpSp>
            <p:nvGrpSpPr>
              <p:cNvPr id="82" name="グループ化 81">
                <a:extLst>
                  <a:ext uri="{FF2B5EF4-FFF2-40B4-BE49-F238E27FC236}">
                    <a16:creationId xmlns:a16="http://schemas.microsoft.com/office/drawing/2014/main" id="{4687DBF7-E62E-4B46-BD01-2425A9C36CDD}"/>
                  </a:ext>
                </a:extLst>
              </p:cNvPr>
              <p:cNvGrpSpPr/>
              <p:nvPr/>
            </p:nvGrpSpPr>
            <p:grpSpPr>
              <a:xfrm>
                <a:off x="8171322" y="1715332"/>
                <a:ext cx="1207058" cy="612073"/>
                <a:chOff x="8171322" y="1715332"/>
                <a:chExt cx="1207058" cy="612073"/>
              </a:xfrm>
            </p:grpSpPr>
            <p:sp>
              <p:nvSpPr>
                <p:cNvPr id="87" name="正方形/長方形 15">
                  <a:extLst>
                    <a:ext uri="{FF2B5EF4-FFF2-40B4-BE49-F238E27FC236}">
                      <a16:creationId xmlns:a16="http://schemas.microsoft.com/office/drawing/2014/main" id="{7850FE59-0552-4A06-8362-E31DD54240C0}"/>
                    </a:ext>
                  </a:extLst>
                </p:cNvPr>
                <p:cNvSpPr/>
                <p:nvPr/>
              </p:nvSpPr>
              <p:spPr>
                <a:xfrm>
                  <a:off x="8171322" y="1715332"/>
                  <a:ext cx="1207058" cy="612073"/>
                </a:xfrm>
                <a:custGeom>
                  <a:avLst/>
                  <a:gdLst>
                    <a:gd name="connsiteX0" fmla="*/ 0 w 792088"/>
                    <a:gd name="connsiteY0" fmla="*/ 0 h 781138"/>
                    <a:gd name="connsiteX1" fmla="*/ 792088 w 792088"/>
                    <a:gd name="connsiteY1" fmla="*/ 0 h 781138"/>
                    <a:gd name="connsiteX2" fmla="*/ 792088 w 792088"/>
                    <a:gd name="connsiteY2" fmla="*/ 781138 h 781138"/>
                    <a:gd name="connsiteX3" fmla="*/ 0 w 792088"/>
                    <a:gd name="connsiteY3" fmla="*/ 781138 h 781138"/>
                    <a:gd name="connsiteX4" fmla="*/ 0 w 792088"/>
                    <a:gd name="connsiteY4" fmla="*/ 0 h 781138"/>
                    <a:gd name="connsiteX0" fmla="*/ 0 w 818288"/>
                    <a:gd name="connsiteY0" fmla="*/ 0 h 781138"/>
                    <a:gd name="connsiteX1" fmla="*/ 818288 w 818288"/>
                    <a:gd name="connsiteY1" fmla="*/ 2621 h 781138"/>
                    <a:gd name="connsiteX2" fmla="*/ 792088 w 818288"/>
                    <a:gd name="connsiteY2" fmla="*/ 781138 h 781138"/>
                    <a:gd name="connsiteX3" fmla="*/ 0 w 818288"/>
                    <a:gd name="connsiteY3" fmla="*/ 781138 h 781138"/>
                    <a:gd name="connsiteX4" fmla="*/ 0 w 818288"/>
                    <a:gd name="connsiteY4" fmla="*/ 0 h 781138"/>
                    <a:gd name="connsiteX0" fmla="*/ 0 w 818288"/>
                    <a:gd name="connsiteY0" fmla="*/ 0 h 799478"/>
                    <a:gd name="connsiteX1" fmla="*/ 818288 w 818288"/>
                    <a:gd name="connsiteY1" fmla="*/ 2621 h 799478"/>
                    <a:gd name="connsiteX2" fmla="*/ 818288 w 818288"/>
                    <a:gd name="connsiteY2" fmla="*/ 799478 h 799478"/>
                    <a:gd name="connsiteX3" fmla="*/ 0 w 818288"/>
                    <a:gd name="connsiteY3" fmla="*/ 781138 h 799478"/>
                    <a:gd name="connsiteX4" fmla="*/ 0 w 818288"/>
                    <a:gd name="connsiteY4" fmla="*/ 0 h 799478"/>
                    <a:gd name="connsiteX0" fmla="*/ 0 w 818288"/>
                    <a:gd name="connsiteY0" fmla="*/ 0 h 809958"/>
                    <a:gd name="connsiteX1" fmla="*/ 818288 w 818288"/>
                    <a:gd name="connsiteY1" fmla="*/ 2621 h 809958"/>
                    <a:gd name="connsiteX2" fmla="*/ 818288 w 818288"/>
                    <a:gd name="connsiteY2" fmla="*/ 799478 h 809958"/>
                    <a:gd name="connsiteX3" fmla="*/ 20961 w 818288"/>
                    <a:gd name="connsiteY3" fmla="*/ 809958 h 809958"/>
                    <a:gd name="connsiteX4" fmla="*/ 0 w 818288"/>
                    <a:gd name="connsiteY4" fmla="*/ 0 h 809958"/>
                    <a:gd name="connsiteX0" fmla="*/ 0 w 839248"/>
                    <a:gd name="connsiteY0" fmla="*/ 0 h 807337"/>
                    <a:gd name="connsiteX1" fmla="*/ 839248 w 839248"/>
                    <a:gd name="connsiteY1" fmla="*/ 0 h 807337"/>
                    <a:gd name="connsiteX2" fmla="*/ 839248 w 839248"/>
                    <a:gd name="connsiteY2" fmla="*/ 796857 h 807337"/>
                    <a:gd name="connsiteX3" fmla="*/ 41921 w 839248"/>
                    <a:gd name="connsiteY3" fmla="*/ 807337 h 807337"/>
                    <a:gd name="connsiteX4" fmla="*/ 0 w 839248"/>
                    <a:gd name="connsiteY4" fmla="*/ 0 h 807337"/>
                    <a:gd name="connsiteX0" fmla="*/ 31339 w 797327"/>
                    <a:gd name="connsiteY0" fmla="*/ 151948 h 807337"/>
                    <a:gd name="connsiteX1" fmla="*/ 797327 w 797327"/>
                    <a:gd name="connsiteY1" fmla="*/ 0 h 807337"/>
                    <a:gd name="connsiteX2" fmla="*/ 797327 w 797327"/>
                    <a:gd name="connsiteY2" fmla="*/ 796857 h 807337"/>
                    <a:gd name="connsiteX3" fmla="*/ 0 w 797327"/>
                    <a:gd name="connsiteY3" fmla="*/ 807337 h 807337"/>
                    <a:gd name="connsiteX4" fmla="*/ 31339 w 797327"/>
                    <a:gd name="connsiteY4" fmla="*/ 151948 h 807337"/>
                    <a:gd name="connsiteX0" fmla="*/ 0 w 799326"/>
                    <a:gd name="connsiteY0" fmla="*/ 151948 h 807337"/>
                    <a:gd name="connsiteX1" fmla="*/ 799326 w 799326"/>
                    <a:gd name="connsiteY1" fmla="*/ 0 h 807337"/>
                    <a:gd name="connsiteX2" fmla="*/ 799326 w 799326"/>
                    <a:gd name="connsiteY2" fmla="*/ 796857 h 807337"/>
                    <a:gd name="connsiteX3" fmla="*/ 1999 w 799326"/>
                    <a:gd name="connsiteY3" fmla="*/ 807337 h 807337"/>
                    <a:gd name="connsiteX4" fmla="*/ 0 w 799326"/>
                    <a:gd name="connsiteY4" fmla="*/ 151948 h 807337"/>
                    <a:gd name="connsiteX0" fmla="*/ 0 w 799326"/>
                    <a:gd name="connsiteY0" fmla="*/ 151948 h 796857"/>
                    <a:gd name="connsiteX1" fmla="*/ 799326 w 799326"/>
                    <a:gd name="connsiteY1" fmla="*/ 0 h 796857"/>
                    <a:gd name="connsiteX2" fmla="*/ 799326 w 799326"/>
                    <a:gd name="connsiteY2" fmla="*/ 796857 h 796857"/>
                    <a:gd name="connsiteX3" fmla="*/ 32955 w 799326"/>
                    <a:gd name="connsiteY3" fmla="*/ 783525 h 796857"/>
                    <a:gd name="connsiteX4" fmla="*/ 0 w 799326"/>
                    <a:gd name="connsiteY4" fmla="*/ 151948 h 796857"/>
                    <a:gd name="connsiteX0" fmla="*/ 0 w 799326"/>
                    <a:gd name="connsiteY0" fmla="*/ 151948 h 796857"/>
                    <a:gd name="connsiteX1" fmla="*/ 799326 w 799326"/>
                    <a:gd name="connsiteY1" fmla="*/ 0 h 796857"/>
                    <a:gd name="connsiteX2" fmla="*/ 799326 w 799326"/>
                    <a:gd name="connsiteY2" fmla="*/ 796857 h 796857"/>
                    <a:gd name="connsiteX3" fmla="*/ 11524 w 799326"/>
                    <a:gd name="connsiteY3" fmla="*/ 795432 h 796857"/>
                    <a:gd name="connsiteX4" fmla="*/ 0 w 799326"/>
                    <a:gd name="connsiteY4" fmla="*/ 151948 h 796857"/>
                    <a:gd name="connsiteX0" fmla="*/ 0 w 804088"/>
                    <a:gd name="connsiteY0" fmla="*/ 151948 h 795432"/>
                    <a:gd name="connsiteX1" fmla="*/ 799326 w 804088"/>
                    <a:gd name="connsiteY1" fmla="*/ 0 h 795432"/>
                    <a:gd name="connsiteX2" fmla="*/ 804088 w 804088"/>
                    <a:gd name="connsiteY2" fmla="*/ 730182 h 795432"/>
                    <a:gd name="connsiteX3" fmla="*/ 11524 w 804088"/>
                    <a:gd name="connsiteY3" fmla="*/ 795432 h 795432"/>
                    <a:gd name="connsiteX4" fmla="*/ 0 w 804088"/>
                    <a:gd name="connsiteY4" fmla="*/ 151948 h 795432"/>
                    <a:gd name="connsiteX0" fmla="*/ 0 w 804088"/>
                    <a:gd name="connsiteY0" fmla="*/ 0 h 643484"/>
                    <a:gd name="connsiteX1" fmla="*/ 775514 w 804088"/>
                    <a:gd name="connsiteY1" fmla="*/ 45696 h 643484"/>
                    <a:gd name="connsiteX2" fmla="*/ 804088 w 804088"/>
                    <a:gd name="connsiteY2" fmla="*/ 578234 h 643484"/>
                    <a:gd name="connsiteX3" fmla="*/ 11524 w 804088"/>
                    <a:gd name="connsiteY3" fmla="*/ 643484 h 643484"/>
                    <a:gd name="connsiteX4" fmla="*/ 0 w 804088"/>
                    <a:gd name="connsiteY4" fmla="*/ 0 h 643484"/>
                    <a:gd name="connsiteX0" fmla="*/ 0 w 804088"/>
                    <a:gd name="connsiteY0" fmla="*/ 0 h 643484"/>
                    <a:gd name="connsiteX1" fmla="*/ 789802 w 804088"/>
                    <a:gd name="connsiteY1" fmla="*/ 64746 h 643484"/>
                    <a:gd name="connsiteX2" fmla="*/ 804088 w 804088"/>
                    <a:gd name="connsiteY2" fmla="*/ 578234 h 643484"/>
                    <a:gd name="connsiteX3" fmla="*/ 11524 w 804088"/>
                    <a:gd name="connsiteY3" fmla="*/ 643484 h 643484"/>
                    <a:gd name="connsiteX4" fmla="*/ 0 w 804088"/>
                    <a:gd name="connsiteY4" fmla="*/ 0 h 643484"/>
                    <a:gd name="connsiteX0" fmla="*/ 0 w 804088"/>
                    <a:gd name="connsiteY0" fmla="*/ 0 h 643484"/>
                    <a:gd name="connsiteX1" fmla="*/ 789802 w 804088"/>
                    <a:gd name="connsiteY1" fmla="*/ 62365 h 643484"/>
                    <a:gd name="connsiteX2" fmla="*/ 804088 w 804088"/>
                    <a:gd name="connsiteY2" fmla="*/ 578234 h 643484"/>
                    <a:gd name="connsiteX3" fmla="*/ 11524 w 804088"/>
                    <a:gd name="connsiteY3" fmla="*/ 643484 h 643484"/>
                    <a:gd name="connsiteX4" fmla="*/ 0 w 804088"/>
                    <a:gd name="connsiteY4" fmla="*/ 0 h 643484"/>
                    <a:gd name="connsiteX0" fmla="*/ 0 w 1199381"/>
                    <a:gd name="connsiteY0" fmla="*/ 344828 h 988312"/>
                    <a:gd name="connsiteX1" fmla="*/ 1199377 w 1199381"/>
                    <a:gd name="connsiteY1" fmla="*/ 0 h 988312"/>
                    <a:gd name="connsiteX2" fmla="*/ 804088 w 1199381"/>
                    <a:gd name="connsiteY2" fmla="*/ 923062 h 988312"/>
                    <a:gd name="connsiteX3" fmla="*/ 11524 w 1199381"/>
                    <a:gd name="connsiteY3" fmla="*/ 988312 h 988312"/>
                    <a:gd name="connsiteX4" fmla="*/ 0 w 1199381"/>
                    <a:gd name="connsiteY4" fmla="*/ 344828 h 988312"/>
                    <a:gd name="connsiteX0" fmla="*/ 0 w 1201757"/>
                    <a:gd name="connsiteY0" fmla="*/ 344828 h 988312"/>
                    <a:gd name="connsiteX1" fmla="*/ 1199377 w 1201757"/>
                    <a:gd name="connsiteY1" fmla="*/ 0 h 988312"/>
                    <a:gd name="connsiteX2" fmla="*/ 1201757 w 1201757"/>
                    <a:gd name="connsiteY2" fmla="*/ 377755 h 988312"/>
                    <a:gd name="connsiteX3" fmla="*/ 11524 w 1201757"/>
                    <a:gd name="connsiteY3" fmla="*/ 988312 h 988312"/>
                    <a:gd name="connsiteX4" fmla="*/ 0 w 1201757"/>
                    <a:gd name="connsiteY4" fmla="*/ 344828 h 988312"/>
                    <a:gd name="connsiteX0" fmla="*/ 0 w 1201757"/>
                    <a:gd name="connsiteY0" fmla="*/ 344828 h 593024"/>
                    <a:gd name="connsiteX1" fmla="*/ 1199377 w 1201757"/>
                    <a:gd name="connsiteY1" fmla="*/ 0 h 593024"/>
                    <a:gd name="connsiteX2" fmla="*/ 1201757 w 1201757"/>
                    <a:gd name="connsiteY2" fmla="*/ 377755 h 593024"/>
                    <a:gd name="connsiteX3" fmla="*/ 1999 w 1201757"/>
                    <a:gd name="connsiteY3" fmla="*/ 593024 h 593024"/>
                    <a:gd name="connsiteX4" fmla="*/ 0 w 1201757"/>
                    <a:gd name="connsiteY4" fmla="*/ 344828 h 593024"/>
                    <a:gd name="connsiteX0" fmla="*/ 0 w 1201757"/>
                    <a:gd name="connsiteY0" fmla="*/ 344828 h 602549"/>
                    <a:gd name="connsiteX1" fmla="*/ 1199377 w 1201757"/>
                    <a:gd name="connsiteY1" fmla="*/ 0 h 602549"/>
                    <a:gd name="connsiteX2" fmla="*/ 1201757 w 1201757"/>
                    <a:gd name="connsiteY2" fmla="*/ 377755 h 602549"/>
                    <a:gd name="connsiteX3" fmla="*/ 1999 w 1201757"/>
                    <a:gd name="connsiteY3" fmla="*/ 602549 h 602549"/>
                    <a:gd name="connsiteX4" fmla="*/ 0 w 1201757"/>
                    <a:gd name="connsiteY4" fmla="*/ 344828 h 602549"/>
                    <a:gd name="connsiteX0" fmla="*/ 0 w 1201757"/>
                    <a:gd name="connsiteY0" fmla="*/ 366259 h 602549"/>
                    <a:gd name="connsiteX1" fmla="*/ 1199377 w 1201757"/>
                    <a:gd name="connsiteY1" fmla="*/ 0 h 602549"/>
                    <a:gd name="connsiteX2" fmla="*/ 1201757 w 1201757"/>
                    <a:gd name="connsiteY2" fmla="*/ 377755 h 602549"/>
                    <a:gd name="connsiteX3" fmla="*/ 1999 w 1201757"/>
                    <a:gd name="connsiteY3" fmla="*/ 602549 h 602549"/>
                    <a:gd name="connsiteX4" fmla="*/ 0 w 1201757"/>
                    <a:gd name="connsiteY4" fmla="*/ 366259 h 602549"/>
                    <a:gd name="connsiteX0" fmla="*/ 0 w 1206519"/>
                    <a:gd name="connsiteY0" fmla="*/ 351972 h 602549"/>
                    <a:gd name="connsiteX1" fmla="*/ 1204139 w 1206519"/>
                    <a:gd name="connsiteY1" fmla="*/ 0 h 602549"/>
                    <a:gd name="connsiteX2" fmla="*/ 1206519 w 1206519"/>
                    <a:gd name="connsiteY2" fmla="*/ 377755 h 602549"/>
                    <a:gd name="connsiteX3" fmla="*/ 6761 w 1206519"/>
                    <a:gd name="connsiteY3" fmla="*/ 602549 h 602549"/>
                    <a:gd name="connsiteX4" fmla="*/ 0 w 1206519"/>
                    <a:gd name="connsiteY4" fmla="*/ 351972 h 602549"/>
                    <a:gd name="connsiteX0" fmla="*/ 539 w 1207058"/>
                    <a:gd name="connsiteY0" fmla="*/ 351972 h 607311"/>
                    <a:gd name="connsiteX1" fmla="*/ 1204678 w 1207058"/>
                    <a:gd name="connsiteY1" fmla="*/ 0 h 607311"/>
                    <a:gd name="connsiteX2" fmla="*/ 1207058 w 1207058"/>
                    <a:gd name="connsiteY2" fmla="*/ 377755 h 607311"/>
                    <a:gd name="connsiteX3" fmla="*/ 156 w 1207058"/>
                    <a:gd name="connsiteY3" fmla="*/ 607311 h 607311"/>
                    <a:gd name="connsiteX4" fmla="*/ 539 w 1207058"/>
                    <a:gd name="connsiteY4" fmla="*/ 351972 h 607311"/>
                    <a:gd name="connsiteX0" fmla="*/ 539 w 1207058"/>
                    <a:gd name="connsiteY0" fmla="*/ 351972 h 612073"/>
                    <a:gd name="connsiteX1" fmla="*/ 1204678 w 1207058"/>
                    <a:gd name="connsiteY1" fmla="*/ 0 h 612073"/>
                    <a:gd name="connsiteX2" fmla="*/ 1207058 w 1207058"/>
                    <a:gd name="connsiteY2" fmla="*/ 377755 h 612073"/>
                    <a:gd name="connsiteX3" fmla="*/ 156 w 1207058"/>
                    <a:gd name="connsiteY3" fmla="*/ 612073 h 612073"/>
                    <a:gd name="connsiteX4" fmla="*/ 539 w 1207058"/>
                    <a:gd name="connsiteY4" fmla="*/ 351972 h 612073"/>
                    <a:gd name="connsiteX0" fmla="*/ 539 w 1207058"/>
                    <a:gd name="connsiteY0" fmla="*/ 351972 h 612073"/>
                    <a:gd name="connsiteX1" fmla="*/ 1204678 w 1207058"/>
                    <a:gd name="connsiteY1" fmla="*/ 0 h 612073"/>
                    <a:gd name="connsiteX2" fmla="*/ 1207058 w 1207058"/>
                    <a:gd name="connsiteY2" fmla="*/ 384899 h 612073"/>
                    <a:gd name="connsiteX3" fmla="*/ 156 w 1207058"/>
                    <a:gd name="connsiteY3" fmla="*/ 612073 h 612073"/>
                    <a:gd name="connsiteX4" fmla="*/ 539 w 1207058"/>
                    <a:gd name="connsiteY4" fmla="*/ 351972 h 612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7058" h="612073">
                      <a:moveTo>
                        <a:pt x="539" y="351972"/>
                      </a:moveTo>
                      <a:lnTo>
                        <a:pt x="1204678" y="0"/>
                      </a:lnTo>
                      <a:cubicBezTo>
                        <a:pt x="1206265" y="243394"/>
                        <a:pt x="1205471" y="141505"/>
                        <a:pt x="1207058" y="384899"/>
                      </a:cubicBezTo>
                      <a:lnTo>
                        <a:pt x="156" y="612073"/>
                      </a:lnTo>
                      <a:cubicBezTo>
                        <a:pt x="-510" y="393610"/>
                        <a:pt x="1205" y="570435"/>
                        <a:pt x="539" y="351972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8" name="正方形/長方形 87">
                  <a:extLst>
                    <a:ext uri="{FF2B5EF4-FFF2-40B4-BE49-F238E27FC236}">
                      <a16:creationId xmlns:a16="http://schemas.microsoft.com/office/drawing/2014/main" id="{79C8BC23-7FC7-4B96-8F95-AA3F3C2C1E2E}"/>
                    </a:ext>
                  </a:extLst>
                </p:cNvPr>
                <p:cNvSpPr/>
                <p:nvPr/>
              </p:nvSpPr>
              <p:spPr>
                <a:xfrm rot="21139052">
                  <a:off x="8182865" y="1923103"/>
                  <a:ext cx="1100077" cy="23375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cene3d>
                    <a:camera prst="isometricOffAxis1Right"/>
                    <a:lightRig rig="threePt" dir="t"/>
                  </a:scene3d>
                </a:bodyPr>
                <a:lstStyle/>
                <a:p>
                  <a:pPr algn="ctr"/>
                  <a:r>
                    <a:rPr kumimoji="1" lang="ja-JP" altLang="en-US" sz="600" dirty="0">
                      <a:ln w="0"/>
                      <a:solidFill>
                        <a:srgbClr val="00206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HGP創英角ｺﾞｼｯｸUB" panose="020B0900000000000000" pitchFamily="50" charset="-128"/>
                      <a:ea typeface="HGP創英角ｺﾞｼｯｸUB" panose="020B0900000000000000" pitchFamily="50" charset="-128"/>
                    </a:rPr>
                    <a:t>ＫＥＩＳＥＩ</a:t>
                  </a:r>
                </a:p>
              </p:txBody>
            </p:sp>
          </p:grpSp>
          <p:sp>
            <p:nvSpPr>
              <p:cNvPr id="83" name="正方形/長方形 82">
                <a:extLst>
                  <a:ext uri="{FF2B5EF4-FFF2-40B4-BE49-F238E27FC236}">
                    <a16:creationId xmlns:a16="http://schemas.microsoft.com/office/drawing/2014/main" id="{D6791BBA-B2F4-4905-9D68-2882727346CC}"/>
                  </a:ext>
                </a:extLst>
              </p:cNvPr>
              <p:cNvSpPr/>
              <p:nvPr/>
            </p:nvSpPr>
            <p:spPr>
              <a:xfrm rot="244065">
                <a:off x="6892580" y="2211229"/>
                <a:ext cx="363258" cy="17751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sz="700" b="1" dirty="0">
                    <a:solidFill>
                      <a:schemeClr val="bg1"/>
                    </a:solidFill>
                  </a:rPr>
                  <a:t>額式</a:t>
                </a:r>
                <a:endParaRPr kumimoji="1" lang="ja-JP" altLang="en-US" sz="7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正方形/長方形 83">
                <a:extLst>
                  <a:ext uri="{FF2B5EF4-FFF2-40B4-BE49-F238E27FC236}">
                    <a16:creationId xmlns:a16="http://schemas.microsoft.com/office/drawing/2014/main" id="{7F54614E-6DD8-41A6-A9F9-653278030AC0}"/>
                  </a:ext>
                </a:extLst>
              </p:cNvPr>
              <p:cNvSpPr/>
              <p:nvPr/>
            </p:nvSpPr>
            <p:spPr>
              <a:xfrm rot="244065">
                <a:off x="8228466" y="2346858"/>
                <a:ext cx="363258" cy="17751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sz="300" b="1" dirty="0">
                    <a:solidFill>
                      <a:schemeClr val="bg1"/>
                    </a:solidFill>
                  </a:rPr>
                  <a:t>額式</a:t>
                </a:r>
                <a:endParaRPr kumimoji="1" lang="ja-JP" altLang="en-US" sz="3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5" name="正方形/長方形 84">
                <a:extLst>
                  <a:ext uri="{FF2B5EF4-FFF2-40B4-BE49-F238E27FC236}">
                    <a16:creationId xmlns:a16="http://schemas.microsoft.com/office/drawing/2014/main" id="{A5B03C0B-71DD-4ABD-B7ED-78AD023098AA}"/>
                  </a:ext>
                </a:extLst>
              </p:cNvPr>
              <p:cNvSpPr/>
              <p:nvPr/>
            </p:nvSpPr>
            <p:spPr>
              <a:xfrm rot="20937457">
                <a:off x="8084688" y="1988227"/>
                <a:ext cx="363258" cy="17751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ja-JP" altLang="en-US" sz="300" b="1" dirty="0">
                    <a:solidFill>
                      <a:schemeClr val="bg1"/>
                    </a:solidFill>
                  </a:rPr>
                  <a:t>駅でん</a:t>
                </a:r>
              </a:p>
            </p:txBody>
          </p:sp>
          <p:sp>
            <p:nvSpPr>
              <p:cNvPr id="86" name="正方形/長方形 85">
                <a:extLst>
                  <a:ext uri="{FF2B5EF4-FFF2-40B4-BE49-F238E27FC236}">
                    <a16:creationId xmlns:a16="http://schemas.microsoft.com/office/drawing/2014/main" id="{FA4CB989-CEAF-4E25-B292-83F642D96891}"/>
                  </a:ext>
                </a:extLst>
              </p:cNvPr>
              <p:cNvSpPr/>
              <p:nvPr/>
            </p:nvSpPr>
            <p:spPr>
              <a:xfrm rot="244065">
                <a:off x="7890834" y="2322910"/>
                <a:ext cx="363258" cy="17751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ja-JP" altLang="en-US" sz="300" b="1" dirty="0">
                    <a:solidFill>
                      <a:schemeClr val="bg1"/>
                    </a:solidFill>
                  </a:rPr>
                  <a:t>ポスター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1901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8DCEEB7-8AF1-48E2-BF2E-27E6AA04A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625" y="5766059"/>
            <a:ext cx="1757869" cy="573998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D6AA3E7-2DA4-4786-B9D1-38142503F295}"/>
              </a:ext>
            </a:extLst>
          </p:cNvPr>
          <p:cNvSpPr/>
          <p:nvPr/>
        </p:nvSpPr>
        <p:spPr>
          <a:xfrm>
            <a:off x="96981" y="158635"/>
            <a:ext cx="31415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【</a:t>
            </a:r>
            <a:r>
              <a:rPr lang="ja-JP" altLang="en-US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京成・</a:t>
            </a:r>
            <a:r>
              <a:rPr lang="ja-JP" altLang="en-US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北総電鉄</a:t>
            </a:r>
            <a:r>
              <a:rPr lang="en-US" altLang="ja-JP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】</a:t>
            </a:r>
            <a:r>
              <a:rPr lang="ja-JP" altLang="en-US" sz="32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endParaRPr lang="ja-JP" altLang="en-US" sz="3200" dirty="0">
              <a:ln w="3175">
                <a:solidFill>
                  <a:srgbClr val="CCFFFF"/>
                </a:solidFill>
              </a:ln>
              <a:effectLst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E768F85-325F-41F9-8452-7DA924EBD101}"/>
              </a:ext>
            </a:extLst>
          </p:cNvPr>
          <p:cNvGrpSpPr/>
          <p:nvPr/>
        </p:nvGrpSpPr>
        <p:grpSpPr>
          <a:xfrm>
            <a:off x="312222" y="1061544"/>
            <a:ext cx="5876458" cy="4991514"/>
            <a:chOff x="326822" y="1389814"/>
            <a:chExt cx="5876458" cy="4991514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AFA04F86-B871-4B5B-9CC0-81C2E25C731D}"/>
                </a:ext>
              </a:extLst>
            </p:cNvPr>
            <p:cNvGrpSpPr/>
            <p:nvPr/>
          </p:nvGrpSpPr>
          <p:grpSpPr>
            <a:xfrm>
              <a:off x="340588" y="2146843"/>
              <a:ext cx="5620524" cy="486226"/>
              <a:chOff x="340588" y="2276872"/>
              <a:chExt cx="5620524" cy="486226"/>
            </a:xfrm>
          </p:grpSpPr>
          <p:sp>
            <p:nvSpPr>
              <p:cNvPr id="25" name="正方形/長方形 24">
                <a:extLst>
                  <a:ext uri="{FF2B5EF4-FFF2-40B4-BE49-F238E27FC236}">
                    <a16:creationId xmlns:a16="http://schemas.microsoft.com/office/drawing/2014/main" id="{BA6040EE-079F-45D6-AF42-21D97F2E6D6B}"/>
                  </a:ext>
                </a:extLst>
              </p:cNvPr>
              <p:cNvSpPr/>
              <p:nvPr/>
            </p:nvSpPr>
            <p:spPr>
              <a:xfrm>
                <a:off x="340588" y="2348463"/>
                <a:ext cx="883887" cy="354459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 contourW="12700">
                <a:bevelT prst="angle"/>
                <a:bevelB prst="slope"/>
                <a:contourClr>
                  <a:srgbClr val="3399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dist"/>
                <a:r>
                  <a:rPr kumimoji="1" lang="ja-JP" altLang="en-US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掲出駅</a:t>
                </a:r>
                <a:endParaRPr kumimoji="1" lang="en-US" altLang="ja-JP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49784EB3-9AE6-4582-81A6-D5BFF425E566}"/>
                  </a:ext>
                </a:extLst>
              </p:cNvPr>
              <p:cNvSpPr/>
              <p:nvPr/>
            </p:nvSpPr>
            <p:spPr>
              <a:xfrm>
                <a:off x="1471666" y="2276872"/>
                <a:ext cx="4489446" cy="48622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京成線・北総線　全駅対象</a:t>
                </a:r>
                <a:r>
                  <a:rPr kumimoji="1"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　</a:t>
                </a:r>
                <a:endParaRPr kumimoji="1" lang="en-US" altLang="ja-JP" sz="11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</p:txBody>
          </p:sp>
        </p:grpSp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024F2D51-1AA3-486A-816D-D49692BD5DB3}"/>
                </a:ext>
              </a:extLst>
            </p:cNvPr>
            <p:cNvGrpSpPr/>
            <p:nvPr/>
          </p:nvGrpSpPr>
          <p:grpSpPr>
            <a:xfrm>
              <a:off x="326822" y="2768207"/>
              <a:ext cx="5620524" cy="486226"/>
              <a:chOff x="326822" y="2870766"/>
              <a:chExt cx="5620524" cy="486226"/>
            </a:xfrm>
          </p:grpSpPr>
          <p:sp>
            <p:nvSpPr>
              <p:cNvPr id="23" name="正方形/長方形 22">
                <a:extLst>
                  <a:ext uri="{FF2B5EF4-FFF2-40B4-BE49-F238E27FC236}">
                    <a16:creationId xmlns:a16="http://schemas.microsoft.com/office/drawing/2014/main" id="{B7BEE11C-6A0A-4E31-A169-E1C402198695}"/>
                  </a:ext>
                </a:extLst>
              </p:cNvPr>
              <p:cNvSpPr/>
              <p:nvPr/>
            </p:nvSpPr>
            <p:spPr>
              <a:xfrm>
                <a:off x="326822" y="2932345"/>
                <a:ext cx="883887" cy="354459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 contourW="12700">
                <a:bevelT prst="angle"/>
                <a:bevelB prst="slope"/>
                <a:contourClr>
                  <a:srgbClr val="3399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dist"/>
                <a:r>
                  <a:rPr kumimoji="1" lang="ja-JP" altLang="en-US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媒体種別</a:t>
                </a:r>
                <a:endParaRPr kumimoji="1" lang="en-US" altLang="ja-JP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1058F939-D58A-4CAA-86C3-A676BBE9260C}"/>
                  </a:ext>
                </a:extLst>
              </p:cNvPr>
              <p:cNvSpPr/>
              <p:nvPr/>
            </p:nvSpPr>
            <p:spPr>
              <a:xfrm>
                <a:off x="1457900" y="2870766"/>
                <a:ext cx="4489446" cy="48622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電飾</a:t>
                </a:r>
                <a:r>
                  <a:rPr kumimoji="1"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看板</a:t>
                </a:r>
                <a:endParaRPr kumimoji="1" lang="en-US" altLang="ja-JP" sz="11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</p:txBody>
          </p:sp>
        </p:grpSp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DA4FF6CA-B64F-4715-BA67-76E9980B5084}"/>
                </a:ext>
              </a:extLst>
            </p:cNvPr>
            <p:cNvGrpSpPr/>
            <p:nvPr/>
          </p:nvGrpSpPr>
          <p:grpSpPr>
            <a:xfrm>
              <a:off x="326822" y="5085184"/>
              <a:ext cx="5620524" cy="486226"/>
              <a:chOff x="326822" y="5229200"/>
              <a:chExt cx="5620524" cy="486226"/>
            </a:xfrm>
          </p:grpSpPr>
          <p:sp>
            <p:nvSpPr>
              <p:cNvPr id="21" name="正方形/長方形 20">
                <a:extLst>
                  <a:ext uri="{FF2B5EF4-FFF2-40B4-BE49-F238E27FC236}">
                    <a16:creationId xmlns:a16="http://schemas.microsoft.com/office/drawing/2014/main" id="{4A9A3F3A-65AD-41A2-806C-E8A3911EB390}"/>
                  </a:ext>
                </a:extLst>
              </p:cNvPr>
              <p:cNvSpPr/>
              <p:nvPr/>
            </p:nvSpPr>
            <p:spPr>
              <a:xfrm>
                <a:off x="1466942" y="5229200"/>
                <a:ext cx="4480404" cy="48622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６ヵ月間　</a:t>
                </a:r>
                <a:r>
                  <a:rPr kumimoji="1"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※</a:t>
                </a:r>
                <a:r>
                  <a:rPr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１</a:t>
                </a:r>
                <a:r>
                  <a:rPr kumimoji="1"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年契約の確約をお願いします</a:t>
                </a:r>
                <a:endParaRPr kumimoji="1" lang="en-US" altLang="ja-JP" sz="11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</p:txBody>
          </p:sp>
          <p:sp>
            <p:nvSpPr>
              <p:cNvPr id="22" name="正方形/長方形 21">
                <a:extLst>
                  <a:ext uri="{FF2B5EF4-FFF2-40B4-BE49-F238E27FC236}">
                    <a16:creationId xmlns:a16="http://schemas.microsoft.com/office/drawing/2014/main" id="{EC4CE2CB-16E1-4796-9B56-9E499F3C9E0E}"/>
                  </a:ext>
                </a:extLst>
              </p:cNvPr>
              <p:cNvSpPr/>
              <p:nvPr/>
            </p:nvSpPr>
            <p:spPr>
              <a:xfrm>
                <a:off x="326822" y="5301069"/>
                <a:ext cx="883887" cy="354459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 contourW="12700">
                <a:bevelT prst="angle"/>
                <a:bevelB prst="slope"/>
                <a:contourClr>
                  <a:srgbClr val="3399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dist"/>
                <a:r>
                  <a:rPr kumimoji="1" lang="ja-JP" altLang="en-US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掲出期間</a:t>
                </a:r>
                <a:endParaRPr kumimoji="1" lang="en-US" altLang="ja-JP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</p:grpSp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D2E8ED13-6C5B-4C5E-9FA5-5EC121D64D0F}"/>
                </a:ext>
              </a:extLst>
            </p:cNvPr>
            <p:cNvGrpSpPr/>
            <p:nvPr/>
          </p:nvGrpSpPr>
          <p:grpSpPr>
            <a:xfrm>
              <a:off x="326822" y="1389814"/>
              <a:ext cx="3253490" cy="575496"/>
              <a:chOff x="326822" y="1504258"/>
              <a:chExt cx="3253490" cy="575496"/>
            </a:xfrm>
          </p:grpSpPr>
          <p:sp>
            <p:nvSpPr>
              <p:cNvPr id="19" name="正方形/長方形 18">
                <a:extLst>
                  <a:ext uri="{FF2B5EF4-FFF2-40B4-BE49-F238E27FC236}">
                    <a16:creationId xmlns:a16="http://schemas.microsoft.com/office/drawing/2014/main" id="{E9A8B63F-DBC4-4295-99EB-5B96E9D86ACC}"/>
                  </a:ext>
                </a:extLst>
              </p:cNvPr>
              <p:cNvSpPr/>
              <p:nvPr/>
            </p:nvSpPr>
            <p:spPr>
              <a:xfrm>
                <a:off x="326822" y="1725295"/>
                <a:ext cx="883887" cy="354459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 contourW="12700">
                <a:bevelT prst="angle"/>
                <a:bevelB prst="slope"/>
                <a:contourClr>
                  <a:srgbClr val="3399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dist"/>
                <a:r>
                  <a:rPr kumimoji="1" lang="ja-JP" altLang="en-US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対象期間</a:t>
                </a:r>
                <a:endParaRPr kumimoji="1" lang="en-US" altLang="ja-JP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E1BEAC9F-696A-4E1F-A631-5A6245B8E703}"/>
                  </a:ext>
                </a:extLst>
              </p:cNvPr>
              <p:cNvSpPr/>
              <p:nvPr/>
            </p:nvSpPr>
            <p:spPr>
              <a:xfrm>
                <a:off x="1457900" y="1504258"/>
                <a:ext cx="2122412" cy="48622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ja-JP" altLang="en-US" sz="12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販売</a:t>
                </a:r>
                <a:r>
                  <a:rPr lang="ja-JP" altLang="en-US" sz="12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開始</a:t>
                </a:r>
                <a:endParaRPr kumimoji="1" lang="en-US" altLang="ja-JP" sz="12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</p:txBody>
          </p:sp>
        </p:grp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673605C6-A35C-4A88-BAD2-BACAFE203D1E}"/>
                </a:ext>
              </a:extLst>
            </p:cNvPr>
            <p:cNvGrpSpPr/>
            <p:nvPr/>
          </p:nvGrpSpPr>
          <p:grpSpPr>
            <a:xfrm>
              <a:off x="326822" y="3192470"/>
              <a:ext cx="5620524" cy="729726"/>
              <a:chOff x="326822" y="3347346"/>
              <a:chExt cx="5620524" cy="729726"/>
            </a:xfrm>
          </p:grpSpPr>
          <p:sp>
            <p:nvSpPr>
              <p:cNvPr id="17" name="正方形/長方形 16">
                <a:extLst>
                  <a:ext uri="{FF2B5EF4-FFF2-40B4-BE49-F238E27FC236}">
                    <a16:creationId xmlns:a16="http://schemas.microsoft.com/office/drawing/2014/main" id="{CF7DEBA2-21A5-4688-9D6B-A14A0CBE9064}"/>
                  </a:ext>
                </a:extLst>
              </p:cNvPr>
              <p:cNvSpPr/>
              <p:nvPr/>
            </p:nvSpPr>
            <p:spPr>
              <a:xfrm>
                <a:off x="326822" y="3549811"/>
                <a:ext cx="883887" cy="354459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 contourW="12700">
                <a:bevelT prst="angle"/>
                <a:bevelB prst="slope"/>
                <a:contourClr>
                  <a:srgbClr val="3399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dist"/>
                <a:r>
                  <a:rPr kumimoji="1" lang="ja-JP" altLang="en-US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サイズ</a:t>
                </a:r>
                <a:endParaRPr kumimoji="1" lang="en-US" altLang="ja-JP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20E58471-8F13-4F81-B414-2BAC581D0CB9}"/>
                  </a:ext>
                </a:extLst>
              </p:cNvPr>
              <p:cNvSpPr/>
              <p:nvPr/>
            </p:nvSpPr>
            <p:spPr>
              <a:xfrm>
                <a:off x="1457900" y="3347346"/>
                <a:ext cx="4489446" cy="72972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全サイズ適用</a:t>
                </a:r>
                <a:endParaRPr kumimoji="1" lang="en-US" altLang="ja-JP" sz="11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</p:txBody>
          </p:sp>
        </p:grpSp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2DC76DDB-6594-44AF-9C2B-EAD781EB21A2}"/>
                </a:ext>
              </a:extLst>
            </p:cNvPr>
            <p:cNvGrpSpPr/>
            <p:nvPr/>
          </p:nvGrpSpPr>
          <p:grpSpPr>
            <a:xfrm>
              <a:off x="340588" y="3977576"/>
              <a:ext cx="5862692" cy="1107608"/>
              <a:chOff x="340588" y="3977576"/>
              <a:chExt cx="5862692" cy="1107608"/>
            </a:xfrm>
          </p:grpSpPr>
          <p:sp>
            <p:nvSpPr>
              <p:cNvPr id="15" name="正方形/長方形 14">
                <a:extLst>
                  <a:ext uri="{FF2B5EF4-FFF2-40B4-BE49-F238E27FC236}">
                    <a16:creationId xmlns:a16="http://schemas.microsoft.com/office/drawing/2014/main" id="{ED88B529-97A5-44AF-90F5-0F2D0B78CD4B}"/>
                  </a:ext>
                </a:extLst>
              </p:cNvPr>
              <p:cNvSpPr/>
              <p:nvPr/>
            </p:nvSpPr>
            <p:spPr>
              <a:xfrm>
                <a:off x="340588" y="4005404"/>
                <a:ext cx="883887" cy="354459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 contourW="12700">
                <a:bevelT prst="angle"/>
                <a:bevelB prst="slope"/>
                <a:contourClr>
                  <a:srgbClr val="3399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dist"/>
                <a:r>
                  <a:rPr kumimoji="1" lang="ja-JP" altLang="en-US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掲出料金</a:t>
                </a:r>
                <a:endParaRPr kumimoji="1" lang="en-US" altLang="ja-JP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27D97B7A-F406-4FFA-B6BB-31F8BD4CA86C}"/>
                  </a:ext>
                </a:extLst>
              </p:cNvPr>
              <p:cNvSpPr/>
              <p:nvPr/>
            </p:nvSpPr>
            <p:spPr>
              <a:xfrm>
                <a:off x="1292726" y="3977576"/>
                <a:ext cx="4910554" cy="110760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sz="1100" dirty="0">
                    <a:solidFill>
                      <a:schemeClr val="tx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 </a:t>
                </a:r>
                <a:r>
                  <a:rPr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定価から</a:t>
                </a:r>
                <a:r>
                  <a:rPr lang="ja-JP" altLang="en-US" sz="2400" b="1" i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３０％</a:t>
                </a:r>
                <a:r>
                  <a:rPr lang="ja-JP" altLang="en-US" sz="2400" b="1" i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ＯＦＦ</a:t>
                </a:r>
                <a:endParaRPr lang="en-US" altLang="ja-JP" sz="2400" b="1" i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endParaRPr lang="en-US" altLang="ja-JP" sz="1000" b="1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  <a:p>
                <a:r>
                  <a:rPr lang="en-US" altLang="ja-JP" dirty="0">
                    <a:solidFill>
                      <a:schemeClr val="tx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 </a:t>
                </a:r>
                <a:r>
                  <a:rPr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さらに・・・</a:t>
                </a:r>
                <a:r>
                  <a:rPr lang="ja-JP" altLang="en-US" sz="1600" b="1" u="sng" dirty="0">
                    <a:solidFill>
                      <a:srgbClr val="FF0000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１年以上</a:t>
                </a:r>
                <a:r>
                  <a:rPr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の空きは</a:t>
                </a:r>
                <a:r>
                  <a:rPr lang="ja-JP" altLang="en-US" sz="16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　</a:t>
                </a:r>
                <a:r>
                  <a:rPr lang="ja-JP" altLang="en-US" sz="2800" b="1" i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５０％</a:t>
                </a:r>
                <a:r>
                  <a:rPr lang="ja-JP" altLang="en-US" sz="2400" b="1" i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ＯＦＦ</a:t>
                </a:r>
                <a:endParaRPr lang="en-US" altLang="ja-JP" sz="2400" b="1" i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endParaRPr lang="en-US" altLang="ja-JP" sz="16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</p:txBody>
          </p:sp>
        </p:grpSp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3CA4C198-C253-4280-AD17-1C16FABE7540}"/>
                </a:ext>
              </a:extLst>
            </p:cNvPr>
            <p:cNvGrpSpPr/>
            <p:nvPr/>
          </p:nvGrpSpPr>
          <p:grpSpPr>
            <a:xfrm>
              <a:off x="326822" y="5715784"/>
              <a:ext cx="5620524" cy="665544"/>
              <a:chOff x="326822" y="5715784"/>
              <a:chExt cx="5620524" cy="665544"/>
            </a:xfrm>
          </p:grpSpPr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5AA1FF88-0E00-4D89-9906-19392922D760}"/>
                  </a:ext>
                </a:extLst>
              </p:cNvPr>
              <p:cNvSpPr/>
              <p:nvPr/>
            </p:nvSpPr>
            <p:spPr>
              <a:xfrm>
                <a:off x="326822" y="5770131"/>
                <a:ext cx="883887" cy="354459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 contourW="12700">
                <a:bevelT prst="angle"/>
                <a:bevelB prst="slope"/>
                <a:contourClr>
                  <a:srgbClr val="3399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dist"/>
                <a:r>
                  <a:rPr lang="ja-JP" altLang="en-US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備考</a:t>
                </a:r>
                <a:endParaRPr kumimoji="1" lang="en-US" altLang="ja-JP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A6B35F8F-7369-4B4A-9470-A615055D82A0}"/>
                  </a:ext>
                </a:extLst>
              </p:cNvPr>
              <p:cNvSpPr/>
              <p:nvPr/>
            </p:nvSpPr>
            <p:spPr>
              <a:xfrm>
                <a:off x="1466942" y="5715784"/>
                <a:ext cx="4480404" cy="6655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他、割引企画との併用不可。</a:t>
                </a:r>
                <a:endParaRPr kumimoji="1" lang="en-US" altLang="ja-JP" sz="11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  <a:p>
                <a:r>
                  <a:rPr lang="en-US" altLang="ja-JP" sz="10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※</a:t>
                </a:r>
                <a:r>
                  <a:rPr lang="ja-JP" altLang="en-US" sz="10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掲出中のクライアント様は途中解約や期限にて終了とし、</a:t>
                </a:r>
                <a:endParaRPr lang="en-US" altLang="ja-JP" sz="10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  <a:p>
                <a:r>
                  <a:rPr lang="ja-JP" altLang="en-US" sz="10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　 特販での再申し込みはご遠慮下さい。</a:t>
                </a:r>
                <a:endParaRPr lang="en-US" altLang="ja-JP" sz="10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</p:txBody>
          </p:sp>
        </p:grpSp>
      </p:grp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0CDDCC5B-FA40-412E-A3F1-BE9A4E4CD89C}"/>
              </a:ext>
            </a:extLst>
          </p:cNvPr>
          <p:cNvSpPr/>
          <p:nvPr/>
        </p:nvSpPr>
        <p:spPr>
          <a:xfrm>
            <a:off x="2743200" y="50420"/>
            <a:ext cx="9905999" cy="8012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駅</a:t>
            </a:r>
            <a:r>
              <a:rPr lang="ja-JP" altLang="en-US" sz="2800" dirty="0">
                <a:solidFill>
                  <a:srgbClr val="0000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でん</a:t>
            </a:r>
            <a:r>
              <a:rPr lang="ja-JP" altLang="en-US" sz="2800" b="1" dirty="0">
                <a:solidFill>
                  <a:srgbClr val="0000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３０・５０ </a:t>
            </a:r>
            <a:r>
              <a:rPr lang="ja-JP" altLang="en-US" sz="2800" b="1" dirty="0">
                <a:solidFill>
                  <a:srgbClr val="FF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ＳＰＥＣＩＡＬ</a:t>
            </a:r>
            <a:r>
              <a:rPr lang="ja-JP" altLang="en-US" sz="2800" b="1" dirty="0">
                <a:solidFill>
                  <a:srgbClr val="0000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sz="2800" b="1" dirty="0">
                <a:solidFill>
                  <a:srgbClr val="FF0066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ＳＡＬＥ</a:t>
            </a:r>
            <a:endParaRPr kumimoji="1" lang="en-US" altLang="ja-JP" sz="2800" b="1" dirty="0">
              <a:solidFill>
                <a:schemeClr val="tx1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01D9838F-1DA4-41C2-87CC-9C62C852F77A}"/>
              </a:ext>
            </a:extLst>
          </p:cNvPr>
          <p:cNvSpPr/>
          <p:nvPr/>
        </p:nvSpPr>
        <p:spPr>
          <a:xfrm>
            <a:off x="1443300" y="1332494"/>
            <a:ext cx="4489446" cy="4862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1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2020</a:t>
            </a:r>
            <a:r>
              <a:rPr kumimoji="1" lang="ja-JP" altLang="en-US" sz="11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年</a:t>
            </a:r>
            <a:r>
              <a:rPr lang="en-US" altLang="ja-JP" sz="11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5</a:t>
            </a:r>
            <a:r>
              <a:rPr kumimoji="1" lang="ja-JP" altLang="en-US" sz="11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月</a:t>
            </a:r>
            <a:r>
              <a:rPr kumimoji="1" lang="en-US" altLang="ja-JP" sz="11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1</a:t>
            </a:r>
            <a:r>
              <a:rPr kumimoji="1" lang="ja-JP" altLang="en-US" sz="11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日</a:t>
            </a:r>
            <a:r>
              <a:rPr lang="ja-JP" altLang="en-US" sz="11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～</a:t>
            </a:r>
            <a:r>
              <a:rPr lang="en-US" altLang="ja-JP" sz="11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2020</a:t>
            </a:r>
            <a:r>
              <a:rPr lang="ja-JP" altLang="en-US" sz="11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年</a:t>
            </a:r>
            <a:r>
              <a:rPr lang="ja-JP" altLang="en-US" sz="2000" b="1" u="sng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９</a:t>
            </a:r>
            <a:r>
              <a:rPr kumimoji="1" lang="ja-JP" altLang="en-US" sz="2000" b="1" u="sng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月１６日</a:t>
            </a:r>
            <a:r>
              <a:rPr kumimoji="1" lang="ja-JP" altLang="en-US" sz="2000" b="1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 </a:t>
            </a:r>
            <a:r>
              <a:rPr kumimoji="1" lang="en-US" altLang="ja-JP" sz="10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※</a:t>
            </a:r>
            <a:r>
              <a:rPr kumimoji="1" lang="ja-JP" altLang="en-US" sz="10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掲出</a:t>
            </a:r>
            <a:r>
              <a:rPr lang="ja-JP" altLang="en-US" sz="10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開始</a:t>
            </a:r>
            <a:r>
              <a:rPr kumimoji="1" lang="ja-JP" altLang="en-US" sz="10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分まで</a:t>
            </a:r>
            <a:endParaRPr kumimoji="1" lang="en-US" altLang="ja-JP" dirty="0">
              <a:solidFill>
                <a:schemeClr val="tx1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9D1BDC78-ECD0-4E73-AA02-52DB78FBE818}"/>
              </a:ext>
            </a:extLst>
          </p:cNvPr>
          <p:cNvGrpSpPr/>
          <p:nvPr/>
        </p:nvGrpSpPr>
        <p:grpSpPr>
          <a:xfrm>
            <a:off x="5928231" y="1094782"/>
            <a:ext cx="2960766" cy="4652683"/>
            <a:chOff x="6145983" y="1480506"/>
            <a:chExt cx="3343521" cy="5226681"/>
          </a:xfrm>
        </p:grpSpPr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788B4DF7-5719-45A2-A921-BE5E16CE3FF7}"/>
                </a:ext>
              </a:extLst>
            </p:cNvPr>
            <p:cNvGrpSpPr/>
            <p:nvPr/>
          </p:nvGrpSpPr>
          <p:grpSpPr>
            <a:xfrm>
              <a:off x="6145983" y="1480506"/>
              <a:ext cx="3343521" cy="2535855"/>
              <a:chOff x="6145983" y="1480506"/>
              <a:chExt cx="3343521" cy="2535855"/>
            </a:xfrm>
          </p:grpSpPr>
          <p:pic>
            <p:nvPicPr>
              <p:cNvPr id="42" name="図 41">
                <a:extLst>
                  <a:ext uri="{FF2B5EF4-FFF2-40B4-BE49-F238E27FC236}">
                    <a16:creationId xmlns:a16="http://schemas.microsoft.com/office/drawing/2014/main" id="{8D387BFA-7F9D-44EC-9D0B-B031DCAE76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5983" y="1480506"/>
                <a:ext cx="3321002" cy="2490751"/>
              </a:xfrm>
              <a:prstGeom prst="rect">
                <a:avLst/>
              </a:prstGeom>
              <a:ln w="38100">
                <a:solidFill>
                  <a:srgbClr val="0000FF"/>
                </a:solidFill>
              </a:ln>
            </p:spPr>
          </p:pic>
          <p:sp>
            <p:nvSpPr>
              <p:cNvPr id="43" name="正方形/長方形 42">
                <a:extLst>
                  <a:ext uri="{FF2B5EF4-FFF2-40B4-BE49-F238E27FC236}">
                    <a16:creationId xmlns:a16="http://schemas.microsoft.com/office/drawing/2014/main" id="{12CCD870-20BC-44B0-91EE-D821C7DBB72B}"/>
                  </a:ext>
                </a:extLst>
              </p:cNvPr>
              <p:cNvSpPr/>
              <p:nvPr/>
            </p:nvSpPr>
            <p:spPr>
              <a:xfrm>
                <a:off x="8193360" y="3697435"/>
                <a:ext cx="1296144" cy="31892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ja-JP" altLang="en-US" sz="1000" b="1" dirty="0">
                    <a:solidFill>
                      <a:schemeClr val="bg1"/>
                    </a:solidFill>
                  </a:rPr>
                  <a:t>京成上野</a:t>
                </a:r>
                <a:r>
                  <a:rPr kumimoji="1" lang="ja-JP" altLang="en-US" sz="1000" b="1" dirty="0">
                    <a:solidFill>
                      <a:schemeClr val="bg1"/>
                    </a:solidFill>
                  </a:rPr>
                  <a:t>駅</a:t>
                </a:r>
              </a:p>
            </p:txBody>
          </p:sp>
          <p:sp>
            <p:nvSpPr>
              <p:cNvPr id="44" name="正方形/長方形 11">
                <a:extLst>
                  <a:ext uri="{FF2B5EF4-FFF2-40B4-BE49-F238E27FC236}">
                    <a16:creationId xmlns:a16="http://schemas.microsoft.com/office/drawing/2014/main" id="{EE3D56CF-FA75-4E7B-A4C6-576D78D43946}"/>
                  </a:ext>
                </a:extLst>
              </p:cNvPr>
              <p:cNvSpPr/>
              <p:nvPr/>
            </p:nvSpPr>
            <p:spPr>
              <a:xfrm>
                <a:off x="6437016" y="2341953"/>
                <a:ext cx="1399322" cy="808973"/>
              </a:xfrm>
              <a:custGeom>
                <a:avLst/>
                <a:gdLst>
                  <a:gd name="connsiteX0" fmla="*/ 0 w 1405359"/>
                  <a:gd name="connsiteY0" fmla="*/ 0 h 748617"/>
                  <a:gd name="connsiteX1" fmla="*/ 1405359 w 1405359"/>
                  <a:gd name="connsiteY1" fmla="*/ 0 h 748617"/>
                  <a:gd name="connsiteX2" fmla="*/ 1405359 w 1405359"/>
                  <a:gd name="connsiteY2" fmla="*/ 748617 h 748617"/>
                  <a:gd name="connsiteX3" fmla="*/ 0 w 1405359"/>
                  <a:gd name="connsiteY3" fmla="*/ 748617 h 748617"/>
                  <a:gd name="connsiteX4" fmla="*/ 0 w 1405359"/>
                  <a:gd name="connsiteY4" fmla="*/ 0 h 748617"/>
                  <a:gd name="connsiteX0" fmla="*/ 0 w 1405359"/>
                  <a:gd name="connsiteY0" fmla="*/ 0 h 815009"/>
                  <a:gd name="connsiteX1" fmla="*/ 1405359 w 1405359"/>
                  <a:gd name="connsiteY1" fmla="*/ 0 h 815009"/>
                  <a:gd name="connsiteX2" fmla="*/ 1405359 w 1405359"/>
                  <a:gd name="connsiteY2" fmla="*/ 748617 h 815009"/>
                  <a:gd name="connsiteX3" fmla="*/ 24142 w 1405359"/>
                  <a:gd name="connsiteY3" fmla="*/ 815009 h 815009"/>
                  <a:gd name="connsiteX4" fmla="*/ 0 w 1405359"/>
                  <a:gd name="connsiteY4" fmla="*/ 0 h 815009"/>
                  <a:gd name="connsiteX0" fmla="*/ 0 w 1405359"/>
                  <a:gd name="connsiteY0" fmla="*/ 0 h 815009"/>
                  <a:gd name="connsiteX1" fmla="*/ 1405359 w 1405359"/>
                  <a:gd name="connsiteY1" fmla="*/ 0 h 815009"/>
                  <a:gd name="connsiteX2" fmla="*/ 1405359 w 1405359"/>
                  <a:gd name="connsiteY2" fmla="*/ 757670 h 815009"/>
                  <a:gd name="connsiteX3" fmla="*/ 24142 w 1405359"/>
                  <a:gd name="connsiteY3" fmla="*/ 815009 h 815009"/>
                  <a:gd name="connsiteX4" fmla="*/ 0 w 1405359"/>
                  <a:gd name="connsiteY4" fmla="*/ 0 h 815009"/>
                  <a:gd name="connsiteX0" fmla="*/ 0 w 1405359"/>
                  <a:gd name="connsiteY0" fmla="*/ 0 h 815009"/>
                  <a:gd name="connsiteX1" fmla="*/ 1405359 w 1405359"/>
                  <a:gd name="connsiteY1" fmla="*/ 69410 h 815009"/>
                  <a:gd name="connsiteX2" fmla="*/ 1405359 w 1405359"/>
                  <a:gd name="connsiteY2" fmla="*/ 757670 h 815009"/>
                  <a:gd name="connsiteX3" fmla="*/ 24142 w 1405359"/>
                  <a:gd name="connsiteY3" fmla="*/ 815009 h 815009"/>
                  <a:gd name="connsiteX4" fmla="*/ 0 w 1405359"/>
                  <a:gd name="connsiteY4" fmla="*/ 0 h 815009"/>
                  <a:gd name="connsiteX0" fmla="*/ 0 w 1408376"/>
                  <a:gd name="connsiteY0" fmla="*/ 0 h 815009"/>
                  <a:gd name="connsiteX1" fmla="*/ 1408376 w 1408376"/>
                  <a:gd name="connsiteY1" fmla="*/ 45268 h 815009"/>
                  <a:gd name="connsiteX2" fmla="*/ 1405359 w 1408376"/>
                  <a:gd name="connsiteY2" fmla="*/ 757670 h 815009"/>
                  <a:gd name="connsiteX3" fmla="*/ 24142 w 1408376"/>
                  <a:gd name="connsiteY3" fmla="*/ 815009 h 815009"/>
                  <a:gd name="connsiteX4" fmla="*/ 0 w 1408376"/>
                  <a:gd name="connsiteY4" fmla="*/ 0 h 815009"/>
                  <a:gd name="connsiteX0" fmla="*/ 0 w 1405358"/>
                  <a:gd name="connsiteY0" fmla="*/ 0 h 775777"/>
                  <a:gd name="connsiteX1" fmla="*/ 1405358 w 1405358"/>
                  <a:gd name="connsiteY1" fmla="*/ 6036 h 775777"/>
                  <a:gd name="connsiteX2" fmla="*/ 1402341 w 1405358"/>
                  <a:gd name="connsiteY2" fmla="*/ 718438 h 775777"/>
                  <a:gd name="connsiteX3" fmla="*/ 21124 w 1405358"/>
                  <a:gd name="connsiteY3" fmla="*/ 775777 h 775777"/>
                  <a:gd name="connsiteX4" fmla="*/ 0 w 1405358"/>
                  <a:gd name="connsiteY4" fmla="*/ 0 h 775777"/>
                  <a:gd name="connsiteX0" fmla="*/ 0 w 1399322"/>
                  <a:gd name="connsiteY0" fmla="*/ 0 h 808973"/>
                  <a:gd name="connsiteX1" fmla="*/ 1399322 w 1399322"/>
                  <a:gd name="connsiteY1" fmla="*/ 39232 h 808973"/>
                  <a:gd name="connsiteX2" fmla="*/ 1396305 w 1399322"/>
                  <a:gd name="connsiteY2" fmla="*/ 751634 h 808973"/>
                  <a:gd name="connsiteX3" fmla="*/ 15088 w 1399322"/>
                  <a:gd name="connsiteY3" fmla="*/ 808973 h 808973"/>
                  <a:gd name="connsiteX4" fmla="*/ 0 w 1399322"/>
                  <a:gd name="connsiteY4" fmla="*/ 0 h 80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9322" h="808973">
                    <a:moveTo>
                      <a:pt x="0" y="0"/>
                    </a:moveTo>
                    <a:lnTo>
                      <a:pt x="1399322" y="39232"/>
                    </a:lnTo>
                    <a:cubicBezTo>
                      <a:pt x="1398316" y="276699"/>
                      <a:pt x="1397311" y="514167"/>
                      <a:pt x="1396305" y="751634"/>
                    </a:cubicBezTo>
                    <a:lnTo>
                      <a:pt x="15088" y="808973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3399FF">
                      <a:tint val="66000"/>
                      <a:satMod val="160000"/>
                    </a:srgbClr>
                  </a:gs>
                  <a:gs pos="50000">
                    <a:srgbClr val="3399FF">
                      <a:tint val="44500"/>
                      <a:satMod val="160000"/>
                    </a:srgbClr>
                  </a:gs>
                  <a:gs pos="100000">
                    <a:srgbClr val="3399FF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5" name="正方形/長方形 44">
                <a:extLst>
                  <a:ext uri="{FF2B5EF4-FFF2-40B4-BE49-F238E27FC236}">
                    <a16:creationId xmlns:a16="http://schemas.microsoft.com/office/drawing/2014/main" id="{2A1A6756-8243-477A-B28E-D31A8064214A}"/>
                  </a:ext>
                </a:extLst>
              </p:cNvPr>
              <p:cNvSpPr/>
              <p:nvPr/>
            </p:nvSpPr>
            <p:spPr>
              <a:xfrm rot="557076">
                <a:off x="6586638" y="2603345"/>
                <a:ext cx="1100077" cy="23375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isometricOffAxis1Right"/>
                  <a:lightRig rig="threePt" dir="t"/>
                </a:scene3d>
              </a:bodyPr>
              <a:lstStyle/>
              <a:p>
                <a:pPr algn="ctr"/>
                <a:r>
                  <a:rPr kumimoji="1" lang="ja-JP" altLang="en-US" sz="1050" dirty="0">
                    <a:ln w="0"/>
                    <a:solidFill>
                      <a:srgbClr val="00206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ＫＥＩＳＥＩ</a:t>
                </a:r>
              </a:p>
            </p:txBody>
          </p:sp>
          <p:sp>
            <p:nvSpPr>
              <p:cNvPr id="46" name="正方形/長方形 11">
                <a:extLst>
                  <a:ext uri="{FF2B5EF4-FFF2-40B4-BE49-F238E27FC236}">
                    <a16:creationId xmlns:a16="http://schemas.microsoft.com/office/drawing/2014/main" id="{ADCF49AD-DFDD-495E-A796-A68F6B83542E}"/>
                  </a:ext>
                </a:extLst>
              </p:cNvPr>
              <p:cNvSpPr/>
              <p:nvPr/>
            </p:nvSpPr>
            <p:spPr>
              <a:xfrm>
                <a:off x="8024297" y="2384202"/>
                <a:ext cx="1082452" cy="700331"/>
              </a:xfrm>
              <a:custGeom>
                <a:avLst/>
                <a:gdLst>
                  <a:gd name="connsiteX0" fmla="*/ 0 w 1405359"/>
                  <a:gd name="connsiteY0" fmla="*/ 0 h 748617"/>
                  <a:gd name="connsiteX1" fmla="*/ 1405359 w 1405359"/>
                  <a:gd name="connsiteY1" fmla="*/ 0 h 748617"/>
                  <a:gd name="connsiteX2" fmla="*/ 1405359 w 1405359"/>
                  <a:gd name="connsiteY2" fmla="*/ 748617 h 748617"/>
                  <a:gd name="connsiteX3" fmla="*/ 0 w 1405359"/>
                  <a:gd name="connsiteY3" fmla="*/ 748617 h 748617"/>
                  <a:gd name="connsiteX4" fmla="*/ 0 w 1405359"/>
                  <a:gd name="connsiteY4" fmla="*/ 0 h 748617"/>
                  <a:gd name="connsiteX0" fmla="*/ 0 w 1405359"/>
                  <a:gd name="connsiteY0" fmla="*/ 0 h 815009"/>
                  <a:gd name="connsiteX1" fmla="*/ 1405359 w 1405359"/>
                  <a:gd name="connsiteY1" fmla="*/ 0 h 815009"/>
                  <a:gd name="connsiteX2" fmla="*/ 1405359 w 1405359"/>
                  <a:gd name="connsiteY2" fmla="*/ 748617 h 815009"/>
                  <a:gd name="connsiteX3" fmla="*/ 24142 w 1405359"/>
                  <a:gd name="connsiteY3" fmla="*/ 815009 h 815009"/>
                  <a:gd name="connsiteX4" fmla="*/ 0 w 1405359"/>
                  <a:gd name="connsiteY4" fmla="*/ 0 h 815009"/>
                  <a:gd name="connsiteX0" fmla="*/ 0 w 1405359"/>
                  <a:gd name="connsiteY0" fmla="*/ 0 h 815009"/>
                  <a:gd name="connsiteX1" fmla="*/ 1405359 w 1405359"/>
                  <a:gd name="connsiteY1" fmla="*/ 0 h 815009"/>
                  <a:gd name="connsiteX2" fmla="*/ 1405359 w 1405359"/>
                  <a:gd name="connsiteY2" fmla="*/ 757670 h 815009"/>
                  <a:gd name="connsiteX3" fmla="*/ 24142 w 1405359"/>
                  <a:gd name="connsiteY3" fmla="*/ 815009 h 815009"/>
                  <a:gd name="connsiteX4" fmla="*/ 0 w 1405359"/>
                  <a:gd name="connsiteY4" fmla="*/ 0 h 815009"/>
                  <a:gd name="connsiteX0" fmla="*/ 0 w 1405359"/>
                  <a:gd name="connsiteY0" fmla="*/ 0 h 815009"/>
                  <a:gd name="connsiteX1" fmla="*/ 1405359 w 1405359"/>
                  <a:gd name="connsiteY1" fmla="*/ 69410 h 815009"/>
                  <a:gd name="connsiteX2" fmla="*/ 1405359 w 1405359"/>
                  <a:gd name="connsiteY2" fmla="*/ 757670 h 815009"/>
                  <a:gd name="connsiteX3" fmla="*/ 24142 w 1405359"/>
                  <a:gd name="connsiteY3" fmla="*/ 815009 h 815009"/>
                  <a:gd name="connsiteX4" fmla="*/ 0 w 1405359"/>
                  <a:gd name="connsiteY4" fmla="*/ 0 h 815009"/>
                  <a:gd name="connsiteX0" fmla="*/ 0 w 1408376"/>
                  <a:gd name="connsiteY0" fmla="*/ 0 h 815009"/>
                  <a:gd name="connsiteX1" fmla="*/ 1408376 w 1408376"/>
                  <a:gd name="connsiteY1" fmla="*/ 45268 h 815009"/>
                  <a:gd name="connsiteX2" fmla="*/ 1405359 w 1408376"/>
                  <a:gd name="connsiteY2" fmla="*/ 757670 h 815009"/>
                  <a:gd name="connsiteX3" fmla="*/ 24142 w 1408376"/>
                  <a:gd name="connsiteY3" fmla="*/ 815009 h 815009"/>
                  <a:gd name="connsiteX4" fmla="*/ 0 w 1408376"/>
                  <a:gd name="connsiteY4" fmla="*/ 0 h 815009"/>
                  <a:gd name="connsiteX0" fmla="*/ 0 w 1405358"/>
                  <a:gd name="connsiteY0" fmla="*/ 0 h 775777"/>
                  <a:gd name="connsiteX1" fmla="*/ 1405358 w 1405358"/>
                  <a:gd name="connsiteY1" fmla="*/ 6036 h 775777"/>
                  <a:gd name="connsiteX2" fmla="*/ 1402341 w 1405358"/>
                  <a:gd name="connsiteY2" fmla="*/ 718438 h 775777"/>
                  <a:gd name="connsiteX3" fmla="*/ 21124 w 1405358"/>
                  <a:gd name="connsiteY3" fmla="*/ 775777 h 775777"/>
                  <a:gd name="connsiteX4" fmla="*/ 0 w 1405358"/>
                  <a:gd name="connsiteY4" fmla="*/ 0 h 775777"/>
                  <a:gd name="connsiteX0" fmla="*/ 0 w 1399322"/>
                  <a:gd name="connsiteY0" fmla="*/ 0 h 808973"/>
                  <a:gd name="connsiteX1" fmla="*/ 1399322 w 1399322"/>
                  <a:gd name="connsiteY1" fmla="*/ 39232 h 808973"/>
                  <a:gd name="connsiteX2" fmla="*/ 1396305 w 1399322"/>
                  <a:gd name="connsiteY2" fmla="*/ 751634 h 808973"/>
                  <a:gd name="connsiteX3" fmla="*/ 15088 w 1399322"/>
                  <a:gd name="connsiteY3" fmla="*/ 808973 h 808973"/>
                  <a:gd name="connsiteX4" fmla="*/ 0 w 1399322"/>
                  <a:gd name="connsiteY4" fmla="*/ 0 h 808973"/>
                  <a:gd name="connsiteX0" fmla="*/ 0 w 1399322"/>
                  <a:gd name="connsiteY0" fmla="*/ 0 h 751634"/>
                  <a:gd name="connsiteX1" fmla="*/ 1399322 w 1399322"/>
                  <a:gd name="connsiteY1" fmla="*/ 39232 h 751634"/>
                  <a:gd name="connsiteX2" fmla="*/ 1396305 w 1399322"/>
                  <a:gd name="connsiteY2" fmla="*/ 751634 h 751634"/>
                  <a:gd name="connsiteX3" fmla="*/ 57337 w 1399322"/>
                  <a:gd name="connsiteY3" fmla="*/ 682224 h 751634"/>
                  <a:gd name="connsiteX4" fmla="*/ 0 w 1399322"/>
                  <a:gd name="connsiteY4" fmla="*/ 0 h 751634"/>
                  <a:gd name="connsiteX0" fmla="*/ 0 w 1399322"/>
                  <a:gd name="connsiteY0" fmla="*/ 0 h 751634"/>
                  <a:gd name="connsiteX1" fmla="*/ 1399322 w 1399322"/>
                  <a:gd name="connsiteY1" fmla="*/ 39232 h 751634"/>
                  <a:gd name="connsiteX2" fmla="*/ 1396305 w 1399322"/>
                  <a:gd name="connsiteY2" fmla="*/ 751634 h 751634"/>
                  <a:gd name="connsiteX3" fmla="*/ 30177 w 1399322"/>
                  <a:gd name="connsiteY3" fmla="*/ 742581 h 751634"/>
                  <a:gd name="connsiteX4" fmla="*/ 0 w 1399322"/>
                  <a:gd name="connsiteY4" fmla="*/ 0 h 751634"/>
                  <a:gd name="connsiteX0" fmla="*/ 51304 w 1369145"/>
                  <a:gd name="connsiteY0" fmla="*/ 69410 h 712402"/>
                  <a:gd name="connsiteX1" fmla="*/ 1369145 w 1369145"/>
                  <a:gd name="connsiteY1" fmla="*/ 0 h 712402"/>
                  <a:gd name="connsiteX2" fmla="*/ 1366128 w 1369145"/>
                  <a:gd name="connsiteY2" fmla="*/ 712402 h 712402"/>
                  <a:gd name="connsiteX3" fmla="*/ 0 w 1369145"/>
                  <a:gd name="connsiteY3" fmla="*/ 703349 h 712402"/>
                  <a:gd name="connsiteX4" fmla="*/ 51304 w 1369145"/>
                  <a:gd name="connsiteY4" fmla="*/ 69410 h 712402"/>
                  <a:gd name="connsiteX0" fmla="*/ 3019 w 1369145"/>
                  <a:gd name="connsiteY0" fmla="*/ 3018 h 712402"/>
                  <a:gd name="connsiteX1" fmla="*/ 1369145 w 1369145"/>
                  <a:gd name="connsiteY1" fmla="*/ 0 h 712402"/>
                  <a:gd name="connsiteX2" fmla="*/ 1366128 w 1369145"/>
                  <a:gd name="connsiteY2" fmla="*/ 712402 h 712402"/>
                  <a:gd name="connsiteX3" fmla="*/ 0 w 1369145"/>
                  <a:gd name="connsiteY3" fmla="*/ 703349 h 712402"/>
                  <a:gd name="connsiteX4" fmla="*/ 3019 w 1369145"/>
                  <a:gd name="connsiteY4" fmla="*/ 3018 h 712402"/>
                  <a:gd name="connsiteX0" fmla="*/ 3019 w 1366132"/>
                  <a:gd name="connsiteY0" fmla="*/ 0 h 709384"/>
                  <a:gd name="connsiteX1" fmla="*/ 1182040 w 1366132"/>
                  <a:gd name="connsiteY1" fmla="*/ 196159 h 709384"/>
                  <a:gd name="connsiteX2" fmla="*/ 1366128 w 1366132"/>
                  <a:gd name="connsiteY2" fmla="*/ 709384 h 709384"/>
                  <a:gd name="connsiteX3" fmla="*/ 0 w 1366132"/>
                  <a:gd name="connsiteY3" fmla="*/ 700331 h 709384"/>
                  <a:gd name="connsiteX4" fmla="*/ 3019 w 1366132"/>
                  <a:gd name="connsiteY4" fmla="*/ 0 h 709384"/>
                  <a:gd name="connsiteX0" fmla="*/ 3019 w 1366130"/>
                  <a:gd name="connsiteY0" fmla="*/ 0 h 709384"/>
                  <a:gd name="connsiteX1" fmla="*/ 1082452 w 1366130"/>
                  <a:gd name="connsiteY1" fmla="*/ 18108 h 709384"/>
                  <a:gd name="connsiteX2" fmla="*/ 1366128 w 1366130"/>
                  <a:gd name="connsiteY2" fmla="*/ 709384 h 709384"/>
                  <a:gd name="connsiteX3" fmla="*/ 0 w 1366130"/>
                  <a:gd name="connsiteY3" fmla="*/ 700331 h 709384"/>
                  <a:gd name="connsiteX4" fmla="*/ 3019 w 1366130"/>
                  <a:gd name="connsiteY4" fmla="*/ 0 h 709384"/>
                  <a:gd name="connsiteX0" fmla="*/ 3019 w 1082452"/>
                  <a:gd name="connsiteY0" fmla="*/ 0 h 700331"/>
                  <a:gd name="connsiteX1" fmla="*/ 1082452 w 1082452"/>
                  <a:gd name="connsiteY1" fmla="*/ 18108 h 700331"/>
                  <a:gd name="connsiteX2" fmla="*/ 895348 w 1082452"/>
                  <a:gd name="connsiteY2" fmla="*/ 606778 h 700331"/>
                  <a:gd name="connsiteX3" fmla="*/ 0 w 1082452"/>
                  <a:gd name="connsiteY3" fmla="*/ 700331 h 700331"/>
                  <a:gd name="connsiteX4" fmla="*/ 3019 w 1082452"/>
                  <a:gd name="connsiteY4" fmla="*/ 0 h 700331"/>
                  <a:gd name="connsiteX0" fmla="*/ 3019 w 1082452"/>
                  <a:gd name="connsiteY0" fmla="*/ 0 h 700331"/>
                  <a:gd name="connsiteX1" fmla="*/ 1082452 w 1082452"/>
                  <a:gd name="connsiteY1" fmla="*/ 18108 h 700331"/>
                  <a:gd name="connsiteX2" fmla="*/ 1079435 w 1082452"/>
                  <a:gd name="connsiteY2" fmla="*/ 667134 h 700331"/>
                  <a:gd name="connsiteX3" fmla="*/ 0 w 1082452"/>
                  <a:gd name="connsiteY3" fmla="*/ 700331 h 700331"/>
                  <a:gd name="connsiteX4" fmla="*/ 3019 w 1082452"/>
                  <a:gd name="connsiteY4" fmla="*/ 0 h 700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2452" h="700331">
                    <a:moveTo>
                      <a:pt x="3019" y="0"/>
                    </a:moveTo>
                    <a:lnTo>
                      <a:pt x="1082452" y="18108"/>
                    </a:lnTo>
                    <a:cubicBezTo>
                      <a:pt x="1081446" y="255575"/>
                      <a:pt x="1080441" y="429667"/>
                      <a:pt x="1079435" y="667134"/>
                    </a:cubicBezTo>
                    <a:lnTo>
                      <a:pt x="0" y="700331"/>
                    </a:lnTo>
                    <a:cubicBezTo>
                      <a:pt x="1006" y="466887"/>
                      <a:pt x="2013" y="233444"/>
                      <a:pt x="3019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3399FF">
                      <a:tint val="66000"/>
                      <a:satMod val="160000"/>
                    </a:srgbClr>
                  </a:gs>
                  <a:gs pos="50000">
                    <a:srgbClr val="3399FF">
                      <a:tint val="44500"/>
                      <a:satMod val="160000"/>
                    </a:srgbClr>
                  </a:gs>
                  <a:gs pos="100000">
                    <a:srgbClr val="3399FF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7" name="正方形/長方形 46">
                <a:extLst>
                  <a:ext uri="{FF2B5EF4-FFF2-40B4-BE49-F238E27FC236}">
                    <a16:creationId xmlns:a16="http://schemas.microsoft.com/office/drawing/2014/main" id="{4C9E9387-DAF6-434F-A108-490C3BE5D1C8}"/>
                  </a:ext>
                </a:extLst>
              </p:cNvPr>
              <p:cNvSpPr/>
              <p:nvPr/>
            </p:nvSpPr>
            <p:spPr>
              <a:xfrm rot="557076">
                <a:off x="8015484" y="2595367"/>
                <a:ext cx="1100077" cy="23375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isometricOffAxis1Right"/>
                  <a:lightRig rig="threePt" dir="t"/>
                </a:scene3d>
              </a:bodyPr>
              <a:lstStyle/>
              <a:p>
                <a:pPr algn="ctr"/>
                <a:r>
                  <a:rPr kumimoji="1" lang="ja-JP" altLang="en-US" sz="1050" dirty="0">
                    <a:ln w="0"/>
                    <a:solidFill>
                      <a:srgbClr val="00206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ＫＥＩＳＥＩ</a:t>
                </a:r>
              </a:p>
            </p:txBody>
          </p:sp>
        </p:grpSp>
        <p:grpSp>
          <p:nvGrpSpPr>
            <p:cNvPr id="31" name="グループ化 30">
              <a:extLst>
                <a:ext uri="{FF2B5EF4-FFF2-40B4-BE49-F238E27FC236}">
                  <a16:creationId xmlns:a16="http://schemas.microsoft.com/office/drawing/2014/main" id="{513F241B-A4B2-42CC-8524-26BA33923597}"/>
                </a:ext>
              </a:extLst>
            </p:cNvPr>
            <p:cNvGrpSpPr/>
            <p:nvPr/>
          </p:nvGrpSpPr>
          <p:grpSpPr>
            <a:xfrm>
              <a:off x="6145984" y="4149080"/>
              <a:ext cx="3343520" cy="2558107"/>
              <a:chOff x="6145984" y="1458254"/>
              <a:chExt cx="3343520" cy="2558107"/>
            </a:xfrm>
          </p:grpSpPr>
          <p:pic>
            <p:nvPicPr>
              <p:cNvPr id="32" name="図 31">
                <a:extLst>
                  <a:ext uri="{FF2B5EF4-FFF2-40B4-BE49-F238E27FC236}">
                    <a16:creationId xmlns:a16="http://schemas.microsoft.com/office/drawing/2014/main" id="{30A66C35-B878-4695-A597-D296859313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5984" y="1458254"/>
                <a:ext cx="3321002" cy="2490751"/>
              </a:xfrm>
              <a:prstGeom prst="rect">
                <a:avLst/>
              </a:prstGeom>
              <a:ln w="38100">
                <a:solidFill>
                  <a:srgbClr val="0000FF"/>
                </a:solidFill>
              </a:ln>
            </p:spPr>
          </p:pic>
          <p:sp>
            <p:nvSpPr>
              <p:cNvPr id="33" name="正方形/長方形 32">
                <a:extLst>
                  <a:ext uri="{FF2B5EF4-FFF2-40B4-BE49-F238E27FC236}">
                    <a16:creationId xmlns:a16="http://schemas.microsoft.com/office/drawing/2014/main" id="{61BCA852-49EF-45C5-9FCA-EEAF1EFCC045}"/>
                  </a:ext>
                </a:extLst>
              </p:cNvPr>
              <p:cNvSpPr/>
              <p:nvPr/>
            </p:nvSpPr>
            <p:spPr>
              <a:xfrm>
                <a:off x="8193360" y="3697435"/>
                <a:ext cx="1296144" cy="31892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ja-JP" altLang="en-US" sz="1000" b="1" dirty="0">
                    <a:solidFill>
                      <a:schemeClr val="bg1"/>
                    </a:solidFill>
                  </a:rPr>
                  <a:t>東松戸</a:t>
                </a:r>
                <a:r>
                  <a:rPr kumimoji="1" lang="ja-JP" altLang="en-US" sz="1000" b="1" dirty="0">
                    <a:solidFill>
                      <a:schemeClr val="bg1"/>
                    </a:solidFill>
                  </a:rPr>
                  <a:t>駅</a:t>
                </a:r>
              </a:p>
            </p:txBody>
          </p:sp>
          <p:sp>
            <p:nvSpPr>
              <p:cNvPr id="34" name="正方形/長方形 2">
                <a:extLst>
                  <a:ext uri="{FF2B5EF4-FFF2-40B4-BE49-F238E27FC236}">
                    <a16:creationId xmlns:a16="http://schemas.microsoft.com/office/drawing/2014/main" id="{9100E993-884E-4DE4-8F09-1CA1E90E253C}"/>
                  </a:ext>
                </a:extLst>
              </p:cNvPr>
              <p:cNvSpPr/>
              <p:nvPr/>
            </p:nvSpPr>
            <p:spPr>
              <a:xfrm>
                <a:off x="7120008" y="2410278"/>
                <a:ext cx="578821" cy="241840"/>
              </a:xfrm>
              <a:custGeom>
                <a:avLst/>
                <a:gdLst>
                  <a:gd name="connsiteX0" fmla="*/ 0 w 552628"/>
                  <a:gd name="connsiteY0" fmla="*/ 0 h 194214"/>
                  <a:gd name="connsiteX1" fmla="*/ 552628 w 552628"/>
                  <a:gd name="connsiteY1" fmla="*/ 0 h 194214"/>
                  <a:gd name="connsiteX2" fmla="*/ 552628 w 552628"/>
                  <a:gd name="connsiteY2" fmla="*/ 194214 h 194214"/>
                  <a:gd name="connsiteX3" fmla="*/ 0 w 552628"/>
                  <a:gd name="connsiteY3" fmla="*/ 194214 h 194214"/>
                  <a:gd name="connsiteX4" fmla="*/ 0 w 552628"/>
                  <a:gd name="connsiteY4" fmla="*/ 0 h 194214"/>
                  <a:gd name="connsiteX0" fmla="*/ 0 w 562153"/>
                  <a:gd name="connsiteY0" fmla="*/ 28575 h 222789"/>
                  <a:gd name="connsiteX1" fmla="*/ 562153 w 562153"/>
                  <a:gd name="connsiteY1" fmla="*/ 0 h 222789"/>
                  <a:gd name="connsiteX2" fmla="*/ 552628 w 562153"/>
                  <a:gd name="connsiteY2" fmla="*/ 222789 h 222789"/>
                  <a:gd name="connsiteX3" fmla="*/ 0 w 562153"/>
                  <a:gd name="connsiteY3" fmla="*/ 222789 h 222789"/>
                  <a:gd name="connsiteX4" fmla="*/ 0 w 562153"/>
                  <a:gd name="connsiteY4" fmla="*/ 28575 h 222789"/>
                  <a:gd name="connsiteX0" fmla="*/ 0 w 562153"/>
                  <a:gd name="connsiteY0" fmla="*/ 28575 h 241839"/>
                  <a:gd name="connsiteX1" fmla="*/ 562153 w 562153"/>
                  <a:gd name="connsiteY1" fmla="*/ 0 h 241839"/>
                  <a:gd name="connsiteX2" fmla="*/ 562153 w 562153"/>
                  <a:gd name="connsiteY2" fmla="*/ 241839 h 241839"/>
                  <a:gd name="connsiteX3" fmla="*/ 0 w 562153"/>
                  <a:gd name="connsiteY3" fmla="*/ 222789 h 241839"/>
                  <a:gd name="connsiteX4" fmla="*/ 0 w 562153"/>
                  <a:gd name="connsiteY4" fmla="*/ 28575 h 241839"/>
                  <a:gd name="connsiteX0" fmla="*/ 11906 w 574059"/>
                  <a:gd name="connsiteY0" fmla="*/ 28575 h 241839"/>
                  <a:gd name="connsiteX1" fmla="*/ 574059 w 574059"/>
                  <a:gd name="connsiteY1" fmla="*/ 0 h 241839"/>
                  <a:gd name="connsiteX2" fmla="*/ 574059 w 574059"/>
                  <a:gd name="connsiteY2" fmla="*/ 241839 h 241839"/>
                  <a:gd name="connsiteX3" fmla="*/ 0 w 574059"/>
                  <a:gd name="connsiteY3" fmla="*/ 241839 h 241839"/>
                  <a:gd name="connsiteX4" fmla="*/ 11906 w 574059"/>
                  <a:gd name="connsiteY4" fmla="*/ 28575 h 241839"/>
                  <a:gd name="connsiteX0" fmla="*/ 0 w 581203"/>
                  <a:gd name="connsiteY0" fmla="*/ 7143 h 241839"/>
                  <a:gd name="connsiteX1" fmla="*/ 581203 w 581203"/>
                  <a:gd name="connsiteY1" fmla="*/ 0 h 241839"/>
                  <a:gd name="connsiteX2" fmla="*/ 581203 w 581203"/>
                  <a:gd name="connsiteY2" fmla="*/ 241839 h 241839"/>
                  <a:gd name="connsiteX3" fmla="*/ 7144 w 581203"/>
                  <a:gd name="connsiteY3" fmla="*/ 241839 h 241839"/>
                  <a:gd name="connsiteX4" fmla="*/ 0 w 581203"/>
                  <a:gd name="connsiteY4" fmla="*/ 7143 h 241839"/>
                  <a:gd name="connsiteX0" fmla="*/ 0 w 578821"/>
                  <a:gd name="connsiteY0" fmla="*/ 0 h 241840"/>
                  <a:gd name="connsiteX1" fmla="*/ 578821 w 578821"/>
                  <a:gd name="connsiteY1" fmla="*/ 1 h 241840"/>
                  <a:gd name="connsiteX2" fmla="*/ 578821 w 578821"/>
                  <a:gd name="connsiteY2" fmla="*/ 241840 h 241840"/>
                  <a:gd name="connsiteX3" fmla="*/ 4762 w 578821"/>
                  <a:gd name="connsiteY3" fmla="*/ 241840 h 241840"/>
                  <a:gd name="connsiteX4" fmla="*/ 0 w 578821"/>
                  <a:gd name="connsiteY4" fmla="*/ 0 h 241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821" h="241840">
                    <a:moveTo>
                      <a:pt x="0" y="0"/>
                    </a:moveTo>
                    <a:lnTo>
                      <a:pt x="578821" y="1"/>
                    </a:lnTo>
                    <a:lnTo>
                      <a:pt x="578821" y="241840"/>
                    </a:lnTo>
                    <a:lnTo>
                      <a:pt x="4762" y="241840"/>
                    </a:lnTo>
                    <a:cubicBezTo>
                      <a:pt x="3175" y="161227"/>
                      <a:pt x="1587" y="80613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3399FF">
                      <a:tint val="66000"/>
                      <a:satMod val="160000"/>
                    </a:srgbClr>
                  </a:gs>
                  <a:gs pos="50000">
                    <a:srgbClr val="3399FF">
                      <a:tint val="44500"/>
                      <a:satMod val="160000"/>
                    </a:srgbClr>
                  </a:gs>
                  <a:gs pos="100000">
                    <a:srgbClr val="3399FF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正方形/長方形 34">
                <a:extLst>
                  <a:ext uri="{FF2B5EF4-FFF2-40B4-BE49-F238E27FC236}">
                    <a16:creationId xmlns:a16="http://schemas.microsoft.com/office/drawing/2014/main" id="{D71600DF-0DCB-4618-A219-744839C396D8}"/>
                  </a:ext>
                </a:extLst>
              </p:cNvPr>
              <p:cNvSpPr/>
              <p:nvPr/>
            </p:nvSpPr>
            <p:spPr>
              <a:xfrm rot="557076">
                <a:off x="6859378" y="2403829"/>
                <a:ext cx="1100077" cy="23375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isometricOffAxis1Right"/>
                  <a:lightRig rig="threePt" dir="t"/>
                </a:scene3d>
              </a:bodyPr>
              <a:lstStyle/>
              <a:p>
                <a:pPr algn="ctr"/>
                <a:r>
                  <a:rPr lang="ja-JP" altLang="en-US" sz="800" dirty="0">
                    <a:ln w="0"/>
                    <a:solidFill>
                      <a:srgbClr val="00206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ＨＯＫＵＳＯ</a:t>
                </a:r>
                <a:endParaRPr kumimoji="1" lang="ja-JP" altLang="en-US" sz="800" dirty="0">
                  <a:ln w="0"/>
                  <a:solidFill>
                    <a:srgbClr val="00206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endParaRPr>
              </a:p>
            </p:txBody>
          </p:sp>
          <p:sp>
            <p:nvSpPr>
              <p:cNvPr id="36" name="正方形/長方形 2">
                <a:extLst>
                  <a:ext uri="{FF2B5EF4-FFF2-40B4-BE49-F238E27FC236}">
                    <a16:creationId xmlns:a16="http://schemas.microsoft.com/office/drawing/2014/main" id="{155D521A-B958-4ADE-B0FE-1150468AA859}"/>
                  </a:ext>
                </a:extLst>
              </p:cNvPr>
              <p:cNvSpPr/>
              <p:nvPr/>
            </p:nvSpPr>
            <p:spPr>
              <a:xfrm>
                <a:off x="7918236" y="2403134"/>
                <a:ext cx="564534" cy="248983"/>
              </a:xfrm>
              <a:custGeom>
                <a:avLst/>
                <a:gdLst>
                  <a:gd name="connsiteX0" fmla="*/ 0 w 552628"/>
                  <a:gd name="connsiteY0" fmla="*/ 0 h 194214"/>
                  <a:gd name="connsiteX1" fmla="*/ 552628 w 552628"/>
                  <a:gd name="connsiteY1" fmla="*/ 0 h 194214"/>
                  <a:gd name="connsiteX2" fmla="*/ 552628 w 552628"/>
                  <a:gd name="connsiteY2" fmla="*/ 194214 h 194214"/>
                  <a:gd name="connsiteX3" fmla="*/ 0 w 552628"/>
                  <a:gd name="connsiteY3" fmla="*/ 194214 h 194214"/>
                  <a:gd name="connsiteX4" fmla="*/ 0 w 552628"/>
                  <a:gd name="connsiteY4" fmla="*/ 0 h 194214"/>
                  <a:gd name="connsiteX0" fmla="*/ 0 w 562153"/>
                  <a:gd name="connsiteY0" fmla="*/ 28575 h 222789"/>
                  <a:gd name="connsiteX1" fmla="*/ 562153 w 562153"/>
                  <a:gd name="connsiteY1" fmla="*/ 0 h 222789"/>
                  <a:gd name="connsiteX2" fmla="*/ 552628 w 562153"/>
                  <a:gd name="connsiteY2" fmla="*/ 222789 h 222789"/>
                  <a:gd name="connsiteX3" fmla="*/ 0 w 562153"/>
                  <a:gd name="connsiteY3" fmla="*/ 222789 h 222789"/>
                  <a:gd name="connsiteX4" fmla="*/ 0 w 562153"/>
                  <a:gd name="connsiteY4" fmla="*/ 28575 h 222789"/>
                  <a:gd name="connsiteX0" fmla="*/ 0 w 562153"/>
                  <a:gd name="connsiteY0" fmla="*/ 28575 h 241839"/>
                  <a:gd name="connsiteX1" fmla="*/ 562153 w 562153"/>
                  <a:gd name="connsiteY1" fmla="*/ 0 h 241839"/>
                  <a:gd name="connsiteX2" fmla="*/ 562153 w 562153"/>
                  <a:gd name="connsiteY2" fmla="*/ 241839 h 241839"/>
                  <a:gd name="connsiteX3" fmla="*/ 0 w 562153"/>
                  <a:gd name="connsiteY3" fmla="*/ 222789 h 241839"/>
                  <a:gd name="connsiteX4" fmla="*/ 0 w 562153"/>
                  <a:gd name="connsiteY4" fmla="*/ 28575 h 241839"/>
                  <a:gd name="connsiteX0" fmla="*/ 11906 w 574059"/>
                  <a:gd name="connsiteY0" fmla="*/ 28575 h 241839"/>
                  <a:gd name="connsiteX1" fmla="*/ 574059 w 574059"/>
                  <a:gd name="connsiteY1" fmla="*/ 0 h 241839"/>
                  <a:gd name="connsiteX2" fmla="*/ 574059 w 574059"/>
                  <a:gd name="connsiteY2" fmla="*/ 241839 h 241839"/>
                  <a:gd name="connsiteX3" fmla="*/ 0 w 574059"/>
                  <a:gd name="connsiteY3" fmla="*/ 241839 h 241839"/>
                  <a:gd name="connsiteX4" fmla="*/ 11906 w 574059"/>
                  <a:gd name="connsiteY4" fmla="*/ 28575 h 241839"/>
                  <a:gd name="connsiteX0" fmla="*/ 0 w 581203"/>
                  <a:gd name="connsiteY0" fmla="*/ 7143 h 241839"/>
                  <a:gd name="connsiteX1" fmla="*/ 581203 w 581203"/>
                  <a:gd name="connsiteY1" fmla="*/ 0 h 241839"/>
                  <a:gd name="connsiteX2" fmla="*/ 581203 w 581203"/>
                  <a:gd name="connsiteY2" fmla="*/ 241839 h 241839"/>
                  <a:gd name="connsiteX3" fmla="*/ 7144 w 581203"/>
                  <a:gd name="connsiteY3" fmla="*/ 241839 h 241839"/>
                  <a:gd name="connsiteX4" fmla="*/ 0 w 581203"/>
                  <a:gd name="connsiteY4" fmla="*/ 7143 h 241839"/>
                  <a:gd name="connsiteX0" fmla="*/ 0 w 578821"/>
                  <a:gd name="connsiteY0" fmla="*/ 0 h 241840"/>
                  <a:gd name="connsiteX1" fmla="*/ 578821 w 578821"/>
                  <a:gd name="connsiteY1" fmla="*/ 1 h 241840"/>
                  <a:gd name="connsiteX2" fmla="*/ 578821 w 578821"/>
                  <a:gd name="connsiteY2" fmla="*/ 241840 h 241840"/>
                  <a:gd name="connsiteX3" fmla="*/ 4762 w 578821"/>
                  <a:gd name="connsiteY3" fmla="*/ 241840 h 241840"/>
                  <a:gd name="connsiteX4" fmla="*/ 0 w 578821"/>
                  <a:gd name="connsiteY4" fmla="*/ 0 h 241840"/>
                  <a:gd name="connsiteX0" fmla="*/ 0 w 578821"/>
                  <a:gd name="connsiteY0" fmla="*/ 7143 h 248983"/>
                  <a:gd name="connsiteX1" fmla="*/ 578821 w 578821"/>
                  <a:gd name="connsiteY1" fmla="*/ 0 h 248983"/>
                  <a:gd name="connsiteX2" fmla="*/ 578821 w 578821"/>
                  <a:gd name="connsiteY2" fmla="*/ 248983 h 248983"/>
                  <a:gd name="connsiteX3" fmla="*/ 4762 w 578821"/>
                  <a:gd name="connsiteY3" fmla="*/ 248983 h 248983"/>
                  <a:gd name="connsiteX4" fmla="*/ 0 w 578821"/>
                  <a:gd name="connsiteY4" fmla="*/ 7143 h 248983"/>
                  <a:gd name="connsiteX0" fmla="*/ 0 w 578821"/>
                  <a:gd name="connsiteY0" fmla="*/ 7143 h 248983"/>
                  <a:gd name="connsiteX1" fmla="*/ 578821 w 578821"/>
                  <a:gd name="connsiteY1" fmla="*/ 0 h 248983"/>
                  <a:gd name="connsiteX2" fmla="*/ 578821 w 578821"/>
                  <a:gd name="connsiteY2" fmla="*/ 248983 h 248983"/>
                  <a:gd name="connsiteX3" fmla="*/ 28574 w 578821"/>
                  <a:gd name="connsiteY3" fmla="*/ 234695 h 248983"/>
                  <a:gd name="connsiteX4" fmla="*/ 0 w 578821"/>
                  <a:gd name="connsiteY4" fmla="*/ 7143 h 248983"/>
                  <a:gd name="connsiteX0" fmla="*/ 0 w 578821"/>
                  <a:gd name="connsiteY0" fmla="*/ 7143 h 248983"/>
                  <a:gd name="connsiteX1" fmla="*/ 578821 w 578821"/>
                  <a:gd name="connsiteY1" fmla="*/ 0 h 248983"/>
                  <a:gd name="connsiteX2" fmla="*/ 578821 w 578821"/>
                  <a:gd name="connsiteY2" fmla="*/ 248983 h 248983"/>
                  <a:gd name="connsiteX3" fmla="*/ 16668 w 578821"/>
                  <a:gd name="connsiteY3" fmla="*/ 246601 h 248983"/>
                  <a:gd name="connsiteX4" fmla="*/ 0 w 578821"/>
                  <a:gd name="connsiteY4" fmla="*/ 7143 h 248983"/>
                  <a:gd name="connsiteX0" fmla="*/ 4975 w 562365"/>
                  <a:gd name="connsiteY0" fmla="*/ 11905 h 248983"/>
                  <a:gd name="connsiteX1" fmla="*/ 562365 w 562365"/>
                  <a:gd name="connsiteY1" fmla="*/ 0 h 248983"/>
                  <a:gd name="connsiteX2" fmla="*/ 562365 w 562365"/>
                  <a:gd name="connsiteY2" fmla="*/ 248983 h 248983"/>
                  <a:gd name="connsiteX3" fmla="*/ 212 w 562365"/>
                  <a:gd name="connsiteY3" fmla="*/ 246601 h 248983"/>
                  <a:gd name="connsiteX4" fmla="*/ 4975 w 562365"/>
                  <a:gd name="connsiteY4" fmla="*/ 11905 h 248983"/>
                  <a:gd name="connsiteX0" fmla="*/ 0 w 564534"/>
                  <a:gd name="connsiteY0" fmla="*/ 7143 h 248983"/>
                  <a:gd name="connsiteX1" fmla="*/ 564534 w 564534"/>
                  <a:gd name="connsiteY1" fmla="*/ 0 h 248983"/>
                  <a:gd name="connsiteX2" fmla="*/ 564534 w 564534"/>
                  <a:gd name="connsiteY2" fmla="*/ 248983 h 248983"/>
                  <a:gd name="connsiteX3" fmla="*/ 2381 w 564534"/>
                  <a:gd name="connsiteY3" fmla="*/ 246601 h 248983"/>
                  <a:gd name="connsiteX4" fmla="*/ 0 w 564534"/>
                  <a:gd name="connsiteY4" fmla="*/ 7143 h 248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534" h="248983">
                    <a:moveTo>
                      <a:pt x="0" y="7143"/>
                    </a:moveTo>
                    <a:lnTo>
                      <a:pt x="564534" y="0"/>
                    </a:lnTo>
                    <a:lnTo>
                      <a:pt x="564534" y="248983"/>
                    </a:lnTo>
                    <a:lnTo>
                      <a:pt x="2381" y="246601"/>
                    </a:lnTo>
                    <a:cubicBezTo>
                      <a:pt x="794" y="165988"/>
                      <a:pt x="1587" y="87756"/>
                      <a:pt x="0" y="714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3399FF">
                      <a:tint val="66000"/>
                      <a:satMod val="160000"/>
                    </a:srgbClr>
                  </a:gs>
                  <a:gs pos="50000">
                    <a:srgbClr val="3399FF">
                      <a:tint val="44500"/>
                      <a:satMod val="160000"/>
                    </a:srgbClr>
                  </a:gs>
                  <a:gs pos="100000">
                    <a:srgbClr val="3399FF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" name="正方形/長方形 36">
                <a:extLst>
                  <a:ext uri="{FF2B5EF4-FFF2-40B4-BE49-F238E27FC236}">
                    <a16:creationId xmlns:a16="http://schemas.microsoft.com/office/drawing/2014/main" id="{D4256BA1-7B08-42FE-BC34-F9FF08D20A8D}"/>
                  </a:ext>
                </a:extLst>
              </p:cNvPr>
              <p:cNvSpPr/>
              <p:nvPr/>
            </p:nvSpPr>
            <p:spPr>
              <a:xfrm rot="557076">
                <a:off x="7648241" y="2408711"/>
                <a:ext cx="1100077" cy="23375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isometricOffAxis1Right"/>
                  <a:lightRig rig="threePt" dir="t"/>
                </a:scene3d>
              </a:bodyPr>
              <a:lstStyle/>
              <a:p>
                <a:pPr algn="ctr"/>
                <a:r>
                  <a:rPr kumimoji="1" lang="ja-JP" altLang="en-US" sz="800" dirty="0">
                    <a:ln w="0"/>
                    <a:solidFill>
                      <a:srgbClr val="00206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ＨＯＫＵＳＯ</a:t>
                </a:r>
              </a:p>
            </p:txBody>
          </p:sp>
          <p:sp>
            <p:nvSpPr>
              <p:cNvPr id="38" name="正方形/長方形 2">
                <a:extLst>
                  <a:ext uri="{FF2B5EF4-FFF2-40B4-BE49-F238E27FC236}">
                    <a16:creationId xmlns:a16="http://schemas.microsoft.com/office/drawing/2014/main" id="{41C4CCDC-A1D7-4C22-801A-33EA1845F0D1}"/>
                  </a:ext>
                </a:extLst>
              </p:cNvPr>
              <p:cNvSpPr/>
              <p:nvPr/>
            </p:nvSpPr>
            <p:spPr>
              <a:xfrm>
                <a:off x="7120008" y="2802244"/>
                <a:ext cx="578821" cy="241840"/>
              </a:xfrm>
              <a:custGeom>
                <a:avLst/>
                <a:gdLst>
                  <a:gd name="connsiteX0" fmla="*/ 0 w 552628"/>
                  <a:gd name="connsiteY0" fmla="*/ 0 h 194214"/>
                  <a:gd name="connsiteX1" fmla="*/ 552628 w 552628"/>
                  <a:gd name="connsiteY1" fmla="*/ 0 h 194214"/>
                  <a:gd name="connsiteX2" fmla="*/ 552628 w 552628"/>
                  <a:gd name="connsiteY2" fmla="*/ 194214 h 194214"/>
                  <a:gd name="connsiteX3" fmla="*/ 0 w 552628"/>
                  <a:gd name="connsiteY3" fmla="*/ 194214 h 194214"/>
                  <a:gd name="connsiteX4" fmla="*/ 0 w 552628"/>
                  <a:gd name="connsiteY4" fmla="*/ 0 h 194214"/>
                  <a:gd name="connsiteX0" fmla="*/ 0 w 562153"/>
                  <a:gd name="connsiteY0" fmla="*/ 28575 h 222789"/>
                  <a:gd name="connsiteX1" fmla="*/ 562153 w 562153"/>
                  <a:gd name="connsiteY1" fmla="*/ 0 h 222789"/>
                  <a:gd name="connsiteX2" fmla="*/ 552628 w 562153"/>
                  <a:gd name="connsiteY2" fmla="*/ 222789 h 222789"/>
                  <a:gd name="connsiteX3" fmla="*/ 0 w 562153"/>
                  <a:gd name="connsiteY3" fmla="*/ 222789 h 222789"/>
                  <a:gd name="connsiteX4" fmla="*/ 0 w 562153"/>
                  <a:gd name="connsiteY4" fmla="*/ 28575 h 222789"/>
                  <a:gd name="connsiteX0" fmla="*/ 0 w 562153"/>
                  <a:gd name="connsiteY0" fmla="*/ 28575 h 241839"/>
                  <a:gd name="connsiteX1" fmla="*/ 562153 w 562153"/>
                  <a:gd name="connsiteY1" fmla="*/ 0 h 241839"/>
                  <a:gd name="connsiteX2" fmla="*/ 562153 w 562153"/>
                  <a:gd name="connsiteY2" fmla="*/ 241839 h 241839"/>
                  <a:gd name="connsiteX3" fmla="*/ 0 w 562153"/>
                  <a:gd name="connsiteY3" fmla="*/ 222789 h 241839"/>
                  <a:gd name="connsiteX4" fmla="*/ 0 w 562153"/>
                  <a:gd name="connsiteY4" fmla="*/ 28575 h 241839"/>
                  <a:gd name="connsiteX0" fmla="*/ 11906 w 574059"/>
                  <a:gd name="connsiteY0" fmla="*/ 28575 h 241839"/>
                  <a:gd name="connsiteX1" fmla="*/ 574059 w 574059"/>
                  <a:gd name="connsiteY1" fmla="*/ 0 h 241839"/>
                  <a:gd name="connsiteX2" fmla="*/ 574059 w 574059"/>
                  <a:gd name="connsiteY2" fmla="*/ 241839 h 241839"/>
                  <a:gd name="connsiteX3" fmla="*/ 0 w 574059"/>
                  <a:gd name="connsiteY3" fmla="*/ 241839 h 241839"/>
                  <a:gd name="connsiteX4" fmla="*/ 11906 w 574059"/>
                  <a:gd name="connsiteY4" fmla="*/ 28575 h 241839"/>
                  <a:gd name="connsiteX0" fmla="*/ 0 w 581203"/>
                  <a:gd name="connsiteY0" fmla="*/ 7143 h 241839"/>
                  <a:gd name="connsiteX1" fmla="*/ 581203 w 581203"/>
                  <a:gd name="connsiteY1" fmla="*/ 0 h 241839"/>
                  <a:gd name="connsiteX2" fmla="*/ 581203 w 581203"/>
                  <a:gd name="connsiteY2" fmla="*/ 241839 h 241839"/>
                  <a:gd name="connsiteX3" fmla="*/ 7144 w 581203"/>
                  <a:gd name="connsiteY3" fmla="*/ 241839 h 241839"/>
                  <a:gd name="connsiteX4" fmla="*/ 0 w 581203"/>
                  <a:gd name="connsiteY4" fmla="*/ 7143 h 241839"/>
                  <a:gd name="connsiteX0" fmla="*/ 0 w 578821"/>
                  <a:gd name="connsiteY0" fmla="*/ 0 h 241840"/>
                  <a:gd name="connsiteX1" fmla="*/ 578821 w 578821"/>
                  <a:gd name="connsiteY1" fmla="*/ 1 h 241840"/>
                  <a:gd name="connsiteX2" fmla="*/ 578821 w 578821"/>
                  <a:gd name="connsiteY2" fmla="*/ 241840 h 241840"/>
                  <a:gd name="connsiteX3" fmla="*/ 4762 w 578821"/>
                  <a:gd name="connsiteY3" fmla="*/ 241840 h 241840"/>
                  <a:gd name="connsiteX4" fmla="*/ 0 w 578821"/>
                  <a:gd name="connsiteY4" fmla="*/ 0 h 241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821" h="241840">
                    <a:moveTo>
                      <a:pt x="0" y="0"/>
                    </a:moveTo>
                    <a:lnTo>
                      <a:pt x="578821" y="1"/>
                    </a:lnTo>
                    <a:lnTo>
                      <a:pt x="578821" y="241840"/>
                    </a:lnTo>
                    <a:lnTo>
                      <a:pt x="4762" y="241840"/>
                    </a:lnTo>
                    <a:cubicBezTo>
                      <a:pt x="3175" y="161227"/>
                      <a:pt x="1587" y="80613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3399FF">
                      <a:tint val="66000"/>
                      <a:satMod val="160000"/>
                    </a:srgbClr>
                  </a:gs>
                  <a:gs pos="50000">
                    <a:srgbClr val="3399FF">
                      <a:tint val="44500"/>
                      <a:satMod val="160000"/>
                    </a:srgbClr>
                  </a:gs>
                  <a:gs pos="100000">
                    <a:srgbClr val="3399FF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9" name="正方形/長方形 38">
                <a:extLst>
                  <a:ext uri="{FF2B5EF4-FFF2-40B4-BE49-F238E27FC236}">
                    <a16:creationId xmlns:a16="http://schemas.microsoft.com/office/drawing/2014/main" id="{1766B5D9-EE47-4CB0-8B77-674FBAD8B876}"/>
                  </a:ext>
                </a:extLst>
              </p:cNvPr>
              <p:cNvSpPr/>
              <p:nvPr/>
            </p:nvSpPr>
            <p:spPr>
              <a:xfrm rot="557076">
                <a:off x="6859379" y="2791403"/>
                <a:ext cx="1100077" cy="23375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isometricOffAxis1Right"/>
                  <a:lightRig rig="threePt" dir="t"/>
                </a:scene3d>
              </a:bodyPr>
              <a:lstStyle/>
              <a:p>
                <a:pPr algn="ctr"/>
                <a:r>
                  <a:rPr lang="ja-JP" altLang="en-US" sz="800">
                    <a:ln w="0"/>
                    <a:solidFill>
                      <a:srgbClr val="00206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ＨＯＫＵＳＯ</a:t>
                </a:r>
                <a:endParaRPr kumimoji="1" lang="ja-JP" altLang="en-US" sz="800" dirty="0">
                  <a:ln w="0"/>
                  <a:solidFill>
                    <a:srgbClr val="00206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endParaRPr>
              </a:p>
            </p:txBody>
          </p:sp>
          <p:sp>
            <p:nvSpPr>
              <p:cNvPr id="40" name="正方形/長方形 2">
                <a:extLst>
                  <a:ext uri="{FF2B5EF4-FFF2-40B4-BE49-F238E27FC236}">
                    <a16:creationId xmlns:a16="http://schemas.microsoft.com/office/drawing/2014/main" id="{CFC7B8D7-0929-4EAD-A225-FB80E3BBC7B4}"/>
                  </a:ext>
                </a:extLst>
              </p:cNvPr>
              <p:cNvSpPr/>
              <p:nvPr/>
            </p:nvSpPr>
            <p:spPr>
              <a:xfrm>
                <a:off x="7920618" y="2798445"/>
                <a:ext cx="557848" cy="237078"/>
              </a:xfrm>
              <a:custGeom>
                <a:avLst/>
                <a:gdLst>
                  <a:gd name="connsiteX0" fmla="*/ 0 w 552628"/>
                  <a:gd name="connsiteY0" fmla="*/ 0 h 194214"/>
                  <a:gd name="connsiteX1" fmla="*/ 552628 w 552628"/>
                  <a:gd name="connsiteY1" fmla="*/ 0 h 194214"/>
                  <a:gd name="connsiteX2" fmla="*/ 552628 w 552628"/>
                  <a:gd name="connsiteY2" fmla="*/ 194214 h 194214"/>
                  <a:gd name="connsiteX3" fmla="*/ 0 w 552628"/>
                  <a:gd name="connsiteY3" fmla="*/ 194214 h 194214"/>
                  <a:gd name="connsiteX4" fmla="*/ 0 w 552628"/>
                  <a:gd name="connsiteY4" fmla="*/ 0 h 194214"/>
                  <a:gd name="connsiteX0" fmla="*/ 0 w 562153"/>
                  <a:gd name="connsiteY0" fmla="*/ 28575 h 222789"/>
                  <a:gd name="connsiteX1" fmla="*/ 562153 w 562153"/>
                  <a:gd name="connsiteY1" fmla="*/ 0 h 222789"/>
                  <a:gd name="connsiteX2" fmla="*/ 552628 w 562153"/>
                  <a:gd name="connsiteY2" fmla="*/ 222789 h 222789"/>
                  <a:gd name="connsiteX3" fmla="*/ 0 w 562153"/>
                  <a:gd name="connsiteY3" fmla="*/ 222789 h 222789"/>
                  <a:gd name="connsiteX4" fmla="*/ 0 w 562153"/>
                  <a:gd name="connsiteY4" fmla="*/ 28575 h 222789"/>
                  <a:gd name="connsiteX0" fmla="*/ 0 w 562153"/>
                  <a:gd name="connsiteY0" fmla="*/ 28575 h 241839"/>
                  <a:gd name="connsiteX1" fmla="*/ 562153 w 562153"/>
                  <a:gd name="connsiteY1" fmla="*/ 0 h 241839"/>
                  <a:gd name="connsiteX2" fmla="*/ 562153 w 562153"/>
                  <a:gd name="connsiteY2" fmla="*/ 241839 h 241839"/>
                  <a:gd name="connsiteX3" fmla="*/ 0 w 562153"/>
                  <a:gd name="connsiteY3" fmla="*/ 222789 h 241839"/>
                  <a:gd name="connsiteX4" fmla="*/ 0 w 562153"/>
                  <a:gd name="connsiteY4" fmla="*/ 28575 h 241839"/>
                  <a:gd name="connsiteX0" fmla="*/ 11906 w 574059"/>
                  <a:gd name="connsiteY0" fmla="*/ 28575 h 241839"/>
                  <a:gd name="connsiteX1" fmla="*/ 574059 w 574059"/>
                  <a:gd name="connsiteY1" fmla="*/ 0 h 241839"/>
                  <a:gd name="connsiteX2" fmla="*/ 574059 w 574059"/>
                  <a:gd name="connsiteY2" fmla="*/ 241839 h 241839"/>
                  <a:gd name="connsiteX3" fmla="*/ 0 w 574059"/>
                  <a:gd name="connsiteY3" fmla="*/ 241839 h 241839"/>
                  <a:gd name="connsiteX4" fmla="*/ 11906 w 574059"/>
                  <a:gd name="connsiteY4" fmla="*/ 28575 h 241839"/>
                  <a:gd name="connsiteX0" fmla="*/ 0 w 581203"/>
                  <a:gd name="connsiteY0" fmla="*/ 7143 h 241839"/>
                  <a:gd name="connsiteX1" fmla="*/ 581203 w 581203"/>
                  <a:gd name="connsiteY1" fmla="*/ 0 h 241839"/>
                  <a:gd name="connsiteX2" fmla="*/ 581203 w 581203"/>
                  <a:gd name="connsiteY2" fmla="*/ 241839 h 241839"/>
                  <a:gd name="connsiteX3" fmla="*/ 7144 w 581203"/>
                  <a:gd name="connsiteY3" fmla="*/ 241839 h 241839"/>
                  <a:gd name="connsiteX4" fmla="*/ 0 w 581203"/>
                  <a:gd name="connsiteY4" fmla="*/ 7143 h 241839"/>
                  <a:gd name="connsiteX0" fmla="*/ 0 w 578821"/>
                  <a:gd name="connsiteY0" fmla="*/ 0 h 241840"/>
                  <a:gd name="connsiteX1" fmla="*/ 578821 w 578821"/>
                  <a:gd name="connsiteY1" fmla="*/ 1 h 241840"/>
                  <a:gd name="connsiteX2" fmla="*/ 578821 w 578821"/>
                  <a:gd name="connsiteY2" fmla="*/ 241840 h 241840"/>
                  <a:gd name="connsiteX3" fmla="*/ 4762 w 578821"/>
                  <a:gd name="connsiteY3" fmla="*/ 241840 h 241840"/>
                  <a:gd name="connsiteX4" fmla="*/ 0 w 578821"/>
                  <a:gd name="connsiteY4" fmla="*/ 0 h 241840"/>
                  <a:gd name="connsiteX0" fmla="*/ 0 w 578821"/>
                  <a:gd name="connsiteY0" fmla="*/ 7143 h 248983"/>
                  <a:gd name="connsiteX1" fmla="*/ 578821 w 578821"/>
                  <a:gd name="connsiteY1" fmla="*/ 0 h 248983"/>
                  <a:gd name="connsiteX2" fmla="*/ 578821 w 578821"/>
                  <a:gd name="connsiteY2" fmla="*/ 248983 h 248983"/>
                  <a:gd name="connsiteX3" fmla="*/ 4762 w 578821"/>
                  <a:gd name="connsiteY3" fmla="*/ 248983 h 248983"/>
                  <a:gd name="connsiteX4" fmla="*/ 0 w 578821"/>
                  <a:gd name="connsiteY4" fmla="*/ 7143 h 248983"/>
                  <a:gd name="connsiteX0" fmla="*/ 0 w 578821"/>
                  <a:gd name="connsiteY0" fmla="*/ 7143 h 248983"/>
                  <a:gd name="connsiteX1" fmla="*/ 578821 w 578821"/>
                  <a:gd name="connsiteY1" fmla="*/ 0 h 248983"/>
                  <a:gd name="connsiteX2" fmla="*/ 578821 w 578821"/>
                  <a:gd name="connsiteY2" fmla="*/ 248983 h 248983"/>
                  <a:gd name="connsiteX3" fmla="*/ 28574 w 578821"/>
                  <a:gd name="connsiteY3" fmla="*/ 234695 h 248983"/>
                  <a:gd name="connsiteX4" fmla="*/ 0 w 578821"/>
                  <a:gd name="connsiteY4" fmla="*/ 7143 h 248983"/>
                  <a:gd name="connsiteX0" fmla="*/ 0 w 578821"/>
                  <a:gd name="connsiteY0" fmla="*/ 7143 h 248983"/>
                  <a:gd name="connsiteX1" fmla="*/ 578821 w 578821"/>
                  <a:gd name="connsiteY1" fmla="*/ 0 h 248983"/>
                  <a:gd name="connsiteX2" fmla="*/ 578821 w 578821"/>
                  <a:gd name="connsiteY2" fmla="*/ 248983 h 248983"/>
                  <a:gd name="connsiteX3" fmla="*/ 16668 w 578821"/>
                  <a:gd name="connsiteY3" fmla="*/ 246601 h 248983"/>
                  <a:gd name="connsiteX4" fmla="*/ 0 w 578821"/>
                  <a:gd name="connsiteY4" fmla="*/ 7143 h 248983"/>
                  <a:gd name="connsiteX0" fmla="*/ 4975 w 562365"/>
                  <a:gd name="connsiteY0" fmla="*/ 11905 h 248983"/>
                  <a:gd name="connsiteX1" fmla="*/ 562365 w 562365"/>
                  <a:gd name="connsiteY1" fmla="*/ 0 h 248983"/>
                  <a:gd name="connsiteX2" fmla="*/ 562365 w 562365"/>
                  <a:gd name="connsiteY2" fmla="*/ 248983 h 248983"/>
                  <a:gd name="connsiteX3" fmla="*/ 212 w 562365"/>
                  <a:gd name="connsiteY3" fmla="*/ 246601 h 248983"/>
                  <a:gd name="connsiteX4" fmla="*/ 4975 w 562365"/>
                  <a:gd name="connsiteY4" fmla="*/ 11905 h 248983"/>
                  <a:gd name="connsiteX0" fmla="*/ 0 w 564534"/>
                  <a:gd name="connsiteY0" fmla="*/ 7143 h 248983"/>
                  <a:gd name="connsiteX1" fmla="*/ 564534 w 564534"/>
                  <a:gd name="connsiteY1" fmla="*/ 0 h 248983"/>
                  <a:gd name="connsiteX2" fmla="*/ 564534 w 564534"/>
                  <a:gd name="connsiteY2" fmla="*/ 248983 h 248983"/>
                  <a:gd name="connsiteX3" fmla="*/ 2381 w 564534"/>
                  <a:gd name="connsiteY3" fmla="*/ 246601 h 248983"/>
                  <a:gd name="connsiteX4" fmla="*/ 0 w 564534"/>
                  <a:gd name="connsiteY4" fmla="*/ 7143 h 248983"/>
                  <a:gd name="connsiteX0" fmla="*/ 459 w 562612"/>
                  <a:gd name="connsiteY0" fmla="*/ 0 h 248984"/>
                  <a:gd name="connsiteX1" fmla="*/ 562612 w 562612"/>
                  <a:gd name="connsiteY1" fmla="*/ 1 h 248984"/>
                  <a:gd name="connsiteX2" fmla="*/ 562612 w 562612"/>
                  <a:gd name="connsiteY2" fmla="*/ 248984 h 248984"/>
                  <a:gd name="connsiteX3" fmla="*/ 459 w 562612"/>
                  <a:gd name="connsiteY3" fmla="*/ 246602 h 248984"/>
                  <a:gd name="connsiteX4" fmla="*/ 459 w 562612"/>
                  <a:gd name="connsiteY4" fmla="*/ 0 h 248984"/>
                  <a:gd name="connsiteX0" fmla="*/ 459 w 562612"/>
                  <a:gd name="connsiteY0" fmla="*/ 4762 h 253746"/>
                  <a:gd name="connsiteX1" fmla="*/ 557849 w 562612"/>
                  <a:gd name="connsiteY1" fmla="*/ 0 h 253746"/>
                  <a:gd name="connsiteX2" fmla="*/ 562612 w 562612"/>
                  <a:gd name="connsiteY2" fmla="*/ 253746 h 253746"/>
                  <a:gd name="connsiteX3" fmla="*/ 459 w 562612"/>
                  <a:gd name="connsiteY3" fmla="*/ 251364 h 253746"/>
                  <a:gd name="connsiteX4" fmla="*/ 459 w 562612"/>
                  <a:gd name="connsiteY4" fmla="*/ 4762 h 253746"/>
                  <a:gd name="connsiteX0" fmla="*/ 459 w 557986"/>
                  <a:gd name="connsiteY0" fmla="*/ 4762 h 251364"/>
                  <a:gd name="connsiteX1" fmla="*/ 557849 w 557986"/>
                  <a:gd name="connsiteY1" fmla="*/ 0 h 251364"/>
                  <a:gd name="connsiteX2" fmla="*/ 548324 w 557986"/>
                  <a:gd name="connsiteY2" fmla="*/ 237078 h 251364"/>
                  <a:gd name="connsiteX3" fmla="*/ 459 w 557986"/>
                  <a:gd name="connsiteY3" fmla="*/ 251364 h 251364"/>
                  <a:gd name="connsiteX4" fmla="*/ 459 w 557986"/>
                  <a:gd name="connsiteY4" fmla="*/ 4762 h 251364"/>
                  <a:gd name="connsiteX0" fmla="*/ 459 w 558307"/>
                  <a:gd name="connsiteY0" fmla="*/ 4762 h 251364"/>
                  <a:gd name="connsiteX1" fmla="*/ 557849 w 558307"/>
                  <a:gd name="connsiteY1" fmla="*/ 0 h 251364"/>
                  <a:gd name="connsiteX2" fmla="*/ 557849 w 558307"/>
                  <a:gd name="connsiteY2" fmla="*/ 237078 h 251364"/>
                  <a:gd name="connsiteX3" fmla="*/ 459 w 558307"/>
                  <a:gd name="connsiteY3" fmla="*/ 251364 h 251364"/>
                  <a:gd name="connsiteX4" fmla="*/ 459 w 558307"/>
                  <a:gd name="connsiteY4" fmla="*/ 4762 h 251364"/>
                  <a:gd name="connsiteX0" fmla="*/ 0 w 557848"/>
                  <a:gd name="connsiteY0" fmla="*/ 4762 h 237078"/>
                  <a:gd name="connsiteX1" fmla="*/ 557390 w 557848"/>
                  <a:gd name="connsiteY1" fmla="*/ 0 h 237078"/>
                  <a:gd name="connsiteX2" fmla="*/ 557390 w 557848"/>
                  <a:gd name="connsiteY2" fmla="*/ 237078 h 237078"/>
                  <a:gd name="connsiteX3" fmla="*/ 21431 w 557848"/>
                  <a:gd name="connsiteY3" fmla="*/ 220408 h 237078"/>
                  <a:gd name="connsiteX4" fmla="*/ 0 w 557848"/>
                  <a:gd name="connsiteY4" fmla="*/ 4762 h 237078"/>
                  <a:gd name="connsiteX0" fmla="*/ 0 w 557848"/>
                  <a:gd name="connsiteY0" fmla="*/ 4762 h 237078"/>
                  <a:gd name="connsiteX1" fmla="*/ 557390 w 557848"/>
                  <a:gd name="connsiteY1" fmla="*/ 0 h 237078"/>
                  <a:gd name="connsiteX2" fmla="*/ 557390 w 557848"/>
                  <a:gd name="connsiteY2" fmla="*/ 237078 h 237078"/>
                  <a:gd name="connsiteX3" fmla="*/ 2381 w 557848"/>
                  <a:gd name="connsiteY3" fmla="*/ 234696 h 237078"/>
                  <a:gd name="connsiteX4" fmla="*/ 0 w 557848"/>
                  <a:gd name="connsiteY4" fmla="*/ 4762 h 237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7848" h="237078">
                    <a:moveTo>
                      <a:pt x="0" y="4762"/>
                    </a:moveTo>
                    <a:lnTo>
                      <a:pt x="557390" y="0"/>
                    </a:lnTo>
                    <a:cubicBezTo>
                      <a:pt x="558978" y="84582"/>
                      <a:pt x="555802" y="152496"/>
                      <a:pt x="557390" y="237078"/>
                    </a:cubicBezTo>
                    <a:lnTo>
                      <a:pt x="2381" y="234696"/>
                    </a:lnTo>
                    <a:cubicBezTo>
                      <a:pt x="794" y="154083"/>
                      <a:pt x="1587" y="85375"/>
                      <a:pt x="0" y="476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3399FF">
                      <a:tint val="66000"/>
                      <a:satMod val="160000"/>
                    </a:srgbClr>
                  </a:gs>
                  <a:gs pos="50000">
                    <a:srgbClr val="3399FF">
                      <a:tint val="44500"/>
                      <a:satMod val="160000"/>
                    </a:srgbClr>
                  </a:gs>
                  <a:gs pos="100000">
                    <a:srgbClr val="3399FF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27EE0FCD-2776-4498-A777-D0678CFEFAD9}"/>
                  </a:ext>
                </a:extLst>
              </p:cNvPr>
              <p:cNvSpPr/>
              <p:nvPr/>
            </p:nvSpPr>
            <p:spPr>
              <a:xfrm rot="557076">
                <a:off x="7650464" y="2796305"/>
                <a:ext cx="1100077" cy="23375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isometricOffAxis1Right"/>
                  <a:lightRig rig="threePt" dir="t"/>
                </a:scene3d>
              </a:bodyPr>
              <a:lstStyle/>
              <a:p>
                <a:pPr algn="ctr"/>
                <a:r>
                  <a:rPr lang="ja-JP" altLang="en-US" sz="800" dirty="0">
                    <a:ln w="0"/>
                    <a:solidFill>
                      <a:srgbClr val="00206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ＨＯＫＵＳＯ</a:t>
                </a:r>
                <a:endParaRPr kumimoji="1" lang="ja-JP" altLang="en-US" sz="800" dirty="0">
                  <a:ln w="0"/>
                  <a:solidFill>
                    <a:srgbClr val="00206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1774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8DCEEB7-8AF1-48E2-BF2E-27E6AA04A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625" y="5766059"/>
            <a:ext cx="1757869" cy="573998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D6AA3E7-2DA4-4786-B9D1-38142503F295}"/>
              </a:ext>
            </a:extLst>
          </p:cNvPr>
          <p:cNvSpPr/>
          <p:nvPr/>
        </p:nvSpPr>
        <p:spPr>
          <a:xfrm>
            <a:off x="96981" y="158635"/>
            <a:ext cx="31415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【</a:t>
            </a:r>
            <a:r>
              <a:rPr lang="ja-JP" altLang="en-US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京成・</a:t>
            </a:r>
            <a:r>
              <a:rPr lang="ja-JP" altLang="en-US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北総電鉄</a:t>
            </a:r>
            <a:r>
              <a:rPr lang="en-US" altLang="ja-JP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】</a:t>
            </a:r>
            <a:r>
              <a:rPr lang="ja-JP" altLang="en-US" sz="32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endParaRPr lang="ja-JP" altLang="en-US" sz="3200" dirty="0">
              <a:ln w="3175">
                <a:solidFill>
                  <a:srgbClr val="CCFFFF"/>
                </a:solidFill>
              </a:ln>
              <a:effectLst/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2F157230-B8D2-4837-8D60-44047B961CAA}"/>
              </a:ext>
            </a:extLst>
          </p:cNvPr>
          <p:cNvSpPr/>
          <p:nvPr/>
        </p:nvSpPr>
        <p:spPr>
          <a:xfrm>
            <a:off x="2867025" y="0"/>
            <a:ext cx="9906000" cy="855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フロア広告</a:t>
            </a:r>
            <a:r>
              <a:rPr lang="ja-JP" altLang="en-US" sz="2800" dirty="0">
                <a:ln w="3175">
                  <a:noFill/>
                </a:ln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５</a:t>
            </a:r>
            <a:r>
              <a:rPr lang="ja-JP" altLang="en-US" sz="2800" dirty="0">
                <a:ln w="3175">
                  <a:noFill/>
                </a:ln>
                <a:solidFill>
                  <a:srgbClr val="FF0000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０</a:t>
            </a:r>
            <a:r>
              <a:rPr lang="ja-JP" altLang="en-US" sz="2800" dirty="0"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r>
              <a:rPr lang="ja-JP" altLang="en-US" sz="2800" b="1" dirty="0">
                <a:solidFill>
                  <a:srgbClr val="FF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ＳＰＥＣＩＡＬ</a:t>
            </a:r>
            <a:r>
              <a:rPr lang="ja-JP" altLang="en-US" sz="2800" b="1" dirty="0"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r>
              <a:rPr lang="ja-JP" altLang="en-US" sz="2800" b="1" dirty="0">
                <a:solidFill>
                  <a:srgbClr val="FF0066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ＳＡＬＥ</a:t>
            </a:r>
            <a:endParaRPr lang="ja-JP" altLang="en-US" sz="2800" dirty="0">
              <a:solidFill>
                <a:srgbClr val="FF00FF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9F7C0A20-F76F-4CEB-BB2C-F4D650ABCCC6}"/>
              </a:ext>
            </a:extLst>
          </p:cNvPr>
          <p:cNvGrpSpPr/>
          <p:nvPr/>
        </p:nvGrpSpPr>
        <p:grpSpPr>
          <a:xfrm>
            <a:off x="203416" y="1014025"/>
            <a:ext cx="5628804" cy="5210539"/>
            <a:chOff x="269682" y="1542303"/>
            <a:chExt cx="5628804" cy="5210539"/>
          </a:xfrm>
        </p:grpSpPr>
        <p:grpSp>
          <p:nvGrpSpPr>
            <p:cNvPr id="50" name="グループ化 49">
              <a:extLst>
                <a:ext uri="{FF2B5EF4-FFF2-40B4-BE49-F238E27FC236}">
                  <a16:creationId xmlns:a16="http://schemas.microsoft.com/office/drawing/2014/main" id="{58E99CBD-01B4-4EE8-8639-A332EF112A2F}"/>
                </a:ext>
              </a:extLst>
            </p:cNvPr>
            <p:cNvGrpSpPr/>
            <p:nvPr/>
          </p:nvGrpSpPr>
          <p:grpSpPr>
            <a:xfrm>
              <a:off x="283448" y="5986343"/>
              <a:ext cx="5508954" cy="766499"/>
              <a:chOff x="283448" y="5986343"/>
              <a:chExt cx="5508954" cy="766499"/>
            </a:xfrm>
          </p:grpSpPr>
          <p:sp>
            <p:nvSpPr>
              <p:cNvPr id="64" name="正方形/長方形 63">
                <a:extLst>
                  <a:ext uri="{FF2B5EF4-FFF2-40B4-BE49-F238E27FC236}">
                    <a16:creationId xmlns:a16="http://schemas.microsoft.com/office/drawing/2014/main" id="{8D52123B-CD55-416D-B844-FC10247DE57C}"/>
                  </a:ext>
                </a:extLst>
              </p:cNvPr>
              <p:cNvSpPr/>
              <p:nvPr/>
            </p:nvSpPr>
            <p:spPr>
              <a:xfrm>
                <a:off x="283448" y="6058351"/>
                <a:ext cx="883887" cy="354459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 contourW="12700">
                <a:bevelT prst="angle"/>
                <a:bevelB prst="slope"/>
                <a:contourClr>
                  <a:srgbClr val="3399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dist"/>
                <a:r>
                  <a:rPr lang="ja-JP" altLang="en-US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注意事項</a:t>
                </a:r>
                <a:endParaRPr kumimoji="1" lang="en-US" altLang="ja-JP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65" name="正方形/長方形 64">
                <a:extLst>
                  <a:ext uri="{FF2B5EF4-FFF2-40B4-BE49-F238E27FC236}">
                    <a16:creationId xmlns:a16="http://schemas.microsoft.com/office/drawing/2014/main" id="{540876D1-8A5F-4C95-B902-6F09FA9A7295}"/>
                  </a:ext>
                </a:extLst>
              </p:cNvPr>
              <p:cNvSpPr/>
              <p:nvPr/>
            </p:nvSpPr>
            <p:spPr>
              <a:xfrm>
                <a:off x="1365582" y="5986343"/>
                <a:ext cx="4426820" cy="7664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他の割引との併用不可。</a:t>
                </a:r>
                <a:endParaRPr lang="en-US" altLang="ja-JP" sz="11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  <a:p>
                <a:r>
                  <a:rPr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駅によっては９㎡に満たない場合もございますので</a:t>
                </a:r>
                <a:endParaRPr lang="en-US" altLang="ja-JP" sz="11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  <a:p>
                <a:r>
                  <a:rPr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ご了承下さい。</a:t>
                </a:r>
                <a:r>
                  <a:rPr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※</a:t>
                </a:r>
                <a:r>
                  <a:rPr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要申請となります。</a:t>
                </a:r>
                <a:endParaRPr lang="en-US" altLang="ja-JP" sz="11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</p:txBody>
          </p:sp>
        </p:grpSp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776A5BC6-214D-4FB6-95E1-544FDA1B88F6}"/>
                </a:ext>
              </a:extLst>
            </p:cNvPr>
            <p:cNvGrpSpPr/>
            <p:nvPr/>
          </p:nvGrpSpPr>
          <p:grpSpPr>
            <a:xfrm>
              <a:off x="283449" y="5398805"/>
              <a:ext cx="5509941" cy="478467"/>
              <a:chOff x="283449" y="5398805"/>
              <a:chExt cx="5509941" cy="478467"/>
            </a:xfrm>
          </p:grpSpPr>
          <p:sp>
            <p:nvSpPr>
              <p:cNvPr id="62" name="正方形/長方形 61">
                <a:extLst>
                  <a:ext uri="{FF2B5EF4-FFF2-40B4-BE49-F238E27FC236}">
                    <a16:creationId xmlns:a16="http://schemas.microsoft.com/office/drawing/2014/main" id="{83FCC02E-8F63-4E37-8BDD-8F83E74BD6FA}"/>
                  </a:ext>
                </a:extLst>
              </p:cNvPr>
              <p:cNvSpPr/>
              <p:nvPr/>
            </p:nvSpPr>
            <p:spPr>
              <a:xfrm>
                <a:off x="283449" y="5460810"/>
                <a:ext cx="870120" cy="354459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 contourW="12700">
                <a:bevelT prst="angle"/>
                <a:bevelB prst="slope"/>
                <a:contourClr>
                  <a:srgbClr val="3399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dist"/>
                <a:r>
                  <a:rPr lang="ja-JP" altLang="en-US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製作費用</a:t>
                </a:r>
                <a:endParaRPr kumimoji="1" lang="en-US" altLang="ja-JP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63" name="正方形/長方形 62">
                <a:extLst>
                  <a:ext uri="{FF2B5EF4-FFF2-40B4-BE49-F238E27FC236}">
                    <a16:creationId xmlns:a16="http://schemas.microsoft.com/office/drawing/2014/main" id="{4B856B31-D211-4C1F-85F8-3367C1EBE36C}"/>
                  </a:ext>
                </a:extLst>
              </p:cNvPr>
              <p:cNvSpPr/>
              <p:nvPr/>
            </p:nvSpPr>
            <p:spPr>
              <a:xfrm>
                <a:off x="1366570" y="5398805"/>
                <a:ext cx="4426820" cy="47846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製作・取付に関しましては、代理店様手配となります。</a:t>
                </a:r>
                <a:endParaRPr lang="en-US" altLang="ja-JP" sz="11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</p:txBody>
          </p:sp>
        </p:grpSp>
        <p:grpSp>
          <p:nvGrpSpPr>
            <p:cNvPr id="52" name="グループ化 51">
              <a:extLst>
                <a:ext uri="{FF2B5EF4-FFF2-40B4-BE49-F238E27FC236}">
                  <a16:creationId xmlns:a16="http://schemas.microsoft.com/office/drawing/2014/main" id="{7E595D08-F64D-485D-90F0-D1D9CB9AC4D1}"/>
                </a:ext>
              </a:extLst>
            </p:cNvPr>
            <p:cNvGrpSpPr/>
            <p:nvPr/>
          </p:nvGrpSpPr>
          <p:grpSpPr>
            <a:xfrm>
              <a:off x="269682" y="1542303"/>
              <a:ext cx="4950604" cy="614727"/>
              <a:chOff x="269682" y="1542303"/>
              <a:chExt cx="4950604" cy="614727"/>
            </a:xfrm>
          </p:grpSpPr>
          <p:sp>
            <p:nvSpPr>
              <p:cNvPr id="60" name="正方形/長方形 59">
                <a:extLst>
                  <a:ext uri="{FF2B5EF4-FFF2-40B4-BE49-F238E27FC236}">
                    <a16:creationId xmlns:a16="http://schemas.microsoft.com/office/drawing/2014/main" id="{47660B68-21DB-47DF-8100-1D7C378FD749}"/>
                  </a:ext>
                </a:extLst>
              </p:cNvPr>
              <p:cNvSpPr/>
              <p:nvPr/>
            </p:nvSpPr>
            <p:spPr>
              <a:xfrm>
                <a:off x="269682" y="1677220"/>
                <a:ext cx="883887" cy="354459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 contourW="12700">
                <a:bevelT prst="angle"/>
                <a:bevelB prst="slope"/>
                <a:contourClr>
                  <a:srgbClr val="3399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dist"/>
                <a:r>
                  <a:rPr lang="ja-JP" altLang="en-US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実施期間</a:t>
                </a:r>
                <a:endParaRPr kumimoji="1" lang="en-US" altLang="ja-JP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61" name="正方形/長方形 55">
                <a:extLst>
                  <a:ext uri="{FF2B5EF4-FFF2-40B4-BE49-F238E27FC236}">
                    <a16:creationId xmlns:a16="http://schemas.microsoft.com/office/drawing/2014/main" id="{42DB2BC8-CB40-4E8D-8BFE-6E288855AA59}"/>
                  </a:ext>
                </a:extLst>
              </p:cNvPr>
              <p:cNvSpPr/>
              <p:nvPr/>
            </p:nvSpPr>
            <p:spPr>
              <a:xfrm>
                <a:off x="1366570" y="1542303"/>
                <a:ext cx="3853716" cy="61472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sz="9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２０２０年</a:t>
                </a:r>
                <a:r>
                  <a:rPr lang="ja-JP" altLang="en-US" sz="1400" b="1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５</a:t>
                </a:r>
                <a:r>
                  <a:rPr kumimoji="1" lang="ja-JP" altLang="en-US" sz="1400" b="1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月</a:t>
                </a:r>
                <a:r>
                  <a:rPr lang="ja-JP" altLang="en-US" sz="1400" b="1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１３</a:t>
                </a:r>
                <a:r>
                  <a:rPr kumimoji="1" lang="ja-JP" altLang="en-US" sz="1400" b="1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日（月）</a:t>
                </a:r>
                <a:endParaRPr kumimoji="1" lang="en-US" altLang="ja-JP" sz="1400" b="1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  <a:p>
                <a:r>
                  <a:rPr lang="ja-JP" altLang="en-US" sz="12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　　　</a:t>
                </a:r>
                <a:r>
                  <a:rPr kumimoji="1" lang="ja-JP" altLang="en-US" sz="12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～ </a:t>
                </a:r>
                <a:r>
                  <a:rPr kumimoji="1" lang="ja-JP" altLang="en-US" sz="9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２０２０年</a:t>
                </a:r>
                <a:r>
                  <a:rPr kumimoji="1" lang="ja-JP" altLang="en-US" sz="1400" b="1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９月３０日（火） </a:t>
                </a:r>
                <a:r>
                  <a:rPr kumimoji="1" lang="ja-JP" altLang="en-US" sz="12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掲出</a:t>
                </a:r>
                <a:r>
                  <a:rPr lang="ja-JP" altLang="en-US" sz="12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開始</a:t>
                </a:r>
                <a:r>
                  <a:rPr kumimoji="1" lang="ja-JP" altLang="en-US" sz="12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分</a:t>
                </a:r>
                <a:endParaRPr kumimoji="1" lang="en-US" altLang="ja-JP" sz="12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</p:txBody>
          </p:sp>
        </p:grpSp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BB3124E5-6B5F-4A83-85A1-43061DA8AE2A}"/>
                </a:ext>
              </a:extLst>
            </p:cNvPr>
            <p:cNvGrpSpPr/>
            <p:nvPr/>
          </p:nvGrpSpPr>
          <p:grpSpPr>
            <a:xfrm>
              <a:off x="269682" y="2244039"/>
              <a:ext cx="5562538" cy="486226"/>
              <a:chOff x="269682" y="2244039"/>
              <a:chExt cx="5562538" cy="486226"/>
            </a:xfrm>
          </p:grpSpPr>
          <p:sp>
            <p:nvSpPr>
              <p:cNvPr id="58" name="正方形/長方形 57">
                <a:extLst>
                  <a:ext uri="{FF2B5EF4-FFF2-40B4-BE49-F238E27FC236}">
                    <a16:creationId xmlns:a16="http://schemas.microsoft.com/office/drawing/2014/main" id="{44D81A2B-64A3-4408-A21C-C10B7BBD8FA9}"/>
                  </a:ext>
                </a:extLst>
              </p:cNvPr>
              <p:cNvSpPr/>
              <p:nvPr/>
            </p:nvSpPr>
            <p:spPr>
              <a:xfrm>
                <a:off x="269682" y="2306560"/>
                <a:ext cx="883887" cy="354459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 contourW="12700">
                <a:bevelT prst="angle"/>
                <a:bevelB prst="slope"/>
                <a:contourClr>
                  <a:srgbClr val="3399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dist"/>
                <a:r>
                  <a:rPr lang="ja-JP" altLang="en-US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掲出駅</a:t>
                </a:r>
                <a:endParaRPr kumimoji="1" lang="en-US" altLang="ja-JP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59" name="正方形/長方形 58">
                <a:extLst>
                  <a:ext uri="{FF2B5EF4-FFF2-40B4-BE49-F238E27FC236}">
                    <a16:creationId xmlns:a16="http://schemas.microsoft.com/office/drawing/2014/main" id="{DA75D8A9-46B4-4D95-86FD-7A3864FC9929}"/>
                  </a:ext>
                </a:extLst>
              </p:cNvPr>
              <p:cNvSpPr/>
              <p:nvPr/>
            </p:nvSpPr>
            <p:spPr>
              <a:xfrm>
                <a:off x="1471666" y="2244039"/>
                <a:ext cx="4360554" cy="48622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京成線・北総線　全駅対象</a:t>
                </a:r>
                <a:r>
                  <a:rPr kumimoji="1"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　</a:t>
                </a:r>
                <a:endParaRPr kumimoji="1" lang="en-US" altLang="ja-JP" sz="11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</p:txBody>
          </p:sp>
        </p:grpSp>
        <p:grpSp>
          <p:nvGrpSpPr>
            <p:cNvPr id="54" name="グループ化 53">
              <a:extLst>
                <a:ext uri="{FF2B5EF4-FFF2-40B4-BE49-F238E27FC236}">
                  <a16:creationId xmlns:a16="http://schemas.microsoft.com/office/drawing/2014/main" id="{F68EDD66-6592-4194-A053-1A97D9531825}"/>
                </a:ext>
              </a:extLst>
            </p:cNvPr>
            <p:cNvGrpSpPr/>
            <p:nvPr/>
          </p:nvGrpSpPr>
          <p:grpSpPr>
            <a:xfrm>
              <a:off x="269682" y="2981478"/>
              <a:ext cx="5628804" cy="2211040"/>
              <a:chOff x="269682" y="2981478"/>
              <a:chExt cx="5628804" cy="2211040"/>
            </a:xfrm>
          </p:grpSpPr>
          <p:pic>
            <p:nvPicPr>
              <p:cNvPr id="55" name="図 54">
                <a:extLst>
                  <a:ext uri="{FF2B5EF4-FFF2-40B4-BE49-F238E27FC236}">
                    <a16:creationId xmlns:a16="http://schemas.microsoft.com/office/drawing/2014/main" id="{C32C6938-D845-4CD2-BDC3-EA7583267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84027" y="3461553"/>
                <a:ext cx="3552288" cy="1730965"/>
              </a:xfrm>
              <a:prstGeom prst="rect">
                <a:avLst/>
              </a:prstGeom>
            </p:spPr>
          </p:pic>
          <p:sp>
            <p:nvSpPr>
              <p:cNvPr id="56" name="正方形/長方形 55">
                <a:extLst>
                  <a:ext uri="{FF2B5EF4-FFF2-40B4-BE49-F238E27FC236}">
                    <a16:creationId xmlns:a16="http://schemas.microsoft.com/office/drawing/2014/main" id="{4290A852-5305-42B0-A6B4-FF1DF36D1CA2}"/>
                  </a:ext>
                </a:extLst>
              </p:cNvPr>
              <p:cNvSpPr/>
              <p:nvPr/>
            </p:nvSpPr>
            <p:spPr>
              <a:xfrm>
                <a:off x="269682" y="2981478"/>
                <a:ext cx="883887" cy="354459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 contourW="12700">
                <a:bevelT prst="angle"/>
                <a:bevelB prst="slope"/>
                <a:contourClr>
                  <a:srgbClr val="3399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dist"/>
                <a:r>
                  <a:rPr kumimoji="1" lang="ja-JP" altLang="en-US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掲出料金</a:t>
                </a:r>
                <a:endParaRPr kumimoji="1" lang="en-US" altLang="ja-JP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57" name="正方形/長方形 56">
                <a:extLst>
                  <a:ext uri="{FF2B5EF4-FFF2-40B4-BE49-F238E27FC236}">
                    <a16:creationId xmlns:a16="http://schemas.microsoft.com/office/drawing/2014/main" id="{25275222-554E-4D2A-9169-9C56D05B413E}"/>
                  </a:ext>
                </a:extLst>
              </p:cNvPr>
              <p:cNvSpPr/>
              <p:nvPr/>
            </p:nvSpPr>
            <p:spPr>
              <a:xfrm>
                <a:off x="1471666" y="2983039"/>
                <a:ext cx="4426820" cy="4262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sz="1100" dirty="0">
                    <a:solidFill>
                      <a:schemeClr val="tx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 </a:t>
                </a:r>
                <a:r>
                  <a:rPr lang="ja-JP" altLang="en-US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定価から</a:t>
                </a:r>
                <a:r>
                  <a:rPr lang="ja-JP" altLang="en-US" sz="2400" b="1" i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５０％</a:t>
                </a:r>
                <a:r>
                  <a:rPr lang="ja-JP" altLang="en-US" sz="2400" b="1" i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ＯＦＦ</a:t>
                </a:r>
                <a:endParaRPr lang="en-US" altLang="ja-JP" sz="2400" b="1" i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endParaRPr lang="en-US" altLang="ja-JP" sz="16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</p:txBody>
          </p:sp>
        </p:grpSp>
      </p:grpSp>
      <p:pic>
        <p:nvPicPr>
          <p:cNvPr id="66" name="図 65">
            <a:extLst>
              <a:ext uri="{FF2B5EF4-FFF2-40B4-BE49-F238E27FC236}">
                <a16:creationId xmlns:a16="http://schemas.microsoft.com/office/drawing/2014/main" id="{8CAA1D05-CD95-4407-8BC3-4FEEBD86E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742" y="1125375"/>
            <a:ext cx="3244690" cy="201473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67" name="図 66">
            <a:extLst>
              <a:ext uri="{FF2B5EF4-FFF2-40B4-BE49-F238E27FC236}">
                <a16:creationId xmlns:a16="http://schemas.microsoft.com/office/drawing/2014/main" id="{6D8AE04E-A130-49D3-8920-7ED9A9982B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742" y="3523930"/>
            <a:ext cx="3271848" cy="1788696"/>
          </a:xfrm>
          <a:prstGeom prst="rect">
            <a:avLst/>
          </a:prstGeom>
          <a:ln w="444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67544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DE46CAB-9C00-4B05-A423-C2BA398FFEC3}"/>
              </a:ext>
            </a:extLst>
          </p:cNvPr>
          <p:cNvSpPr/>
          <p:nvPr/>
        </p:nvSpPr>
        <p:spPr>
          <a:xfrm>
            <a:off x="182706" y="158635"/>
            <a:ext cx="20822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【</a:t>
            </a:r>
            <a:r>
              <a:rPr lang="ja-JP" altLang="en-US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京成電鉄</a:t>
            </a:r>
            <a:r>
              <a:rPr lang="en-US" altLang="ja-JP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】</a:t>
            </a:r>
            <a:r>
              <a:rPr lang="ja-JP" altLang="en-US" sz="32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endParaRPr lang="ja-JP" altLang="en-US" sz="3200" dirty="0">
              <a:ln w="3175">
                <a:solidFill>
                  <a:srgbClr val="CCFFFF"/>
                </a:solidFill>
              </a:ln>
              <a:effectLst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7AE0F88-BC29-458C-B45D-DA264B07E6EF}"/>
              </a:ext>
            </a:extLst>
          </p:cNvPr>
          <p:cNvSpPr/>
          <p:nvPr/>
        </p:nvSpPr>
        <p:spPr>
          <a:xfrm>
            <a:off x="1857375" y="10906"/>
            <a:ext cx="9921552" cy="842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　スカイライナービジョン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ＳＰＥＣＩＡＬ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ＳＡＬＥ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sp>
        <p:nvSpPr>
          <p:cNvPr id="7" name="リボン: 下に曲がる 6">
            <a:extLst>
              <a:ext uri="{FF2B5EF4-FFF2-40B4-BE49-F238E27FC236}">
                <a16:creationId xmlns:a16="http://schemas.microsoft.com/office/drawing/2014/main" id="{A136FD6C-CDD9-407E-A71D-88938C159FA9}"/>
              </a:ext>
            </a:extLst>
          </p:cNvPr>
          <p:cNvSpPr/>
          <p:nvPr/>
        </p:nvSpPr>
        <p:spPr>
          <a:xfrm>
            <a:off x="7505843" y="249809"/>
            <a:ext cx="1455451" cy="402426"/>
          </a:xfrm>
          <a:prstGeom prst="ribbon">
            <a:avLst>
              <a:gd name="adj1" fmla="val 16667"/>
              <a:gd name="adj2" fmla="val 7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/>
              <a:t>限定</a:t>
            </a:r>
            <a:r>
              <a:rPr kumimoji="1" lang="en-US" altLang="ja-JP" b="1" dirty="0"/>
              <a:t>6</a:t>
            </a:r>
            <a:r>
              <a:rPr kumimoji="1" lang="ja-JP" altLang="en-US" b="1" dirty="0"/>
              <a:t>枠</a:t>
            </a:r>
            <a:endParaRPr kumimoji="1" lang="en-US" altLang="ja-JP" b="1" dirty="0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8D4E6400-F467-4D69-AD0D-240151A0801D}"/>
              </a:ext>
            </a:extLst>
          </p:cNvPr>
          <p:cNvGrpSpPr/>
          <p:nvPr/>
        </p:nvGrpSpPr>
        <p:grpSpPr>
          <a:xfrm>
            <a:off x="182706" y="1239552"/>
            <a:ext cx="5252210" cy="4654042"/>
            <a:chOff x="269682" y="1632200"/>
            <a:chExt cx="5252210" cy="4654042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19EB78CC-438B-466B-AF41-D732E9FAAD82}"/>
                </a:ext>
              </a:extLst>
            </p:cNvPr>
            <p:cNvGrpSpPr/>
            <p:nvPr/>
          </p:nvGrpSpPr>
          <p:grpSpPr>
            <a:xfrm>
              <a:off x="283448" y="5561856"/>
              <a:ext cx="5079232" cy="724386"/>
              <a:chOff x="283448" y="5494971"/>
              <a:chExt cx="5079232" cy="724386"/>
            </a:xfrm>
          </p:grpSpPr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6C362B4E-EE00-4929-B89F-1216EF3B91FA}"/>
                  </a:ext>
                </a:extLst>
              </p:cNvPr>
              <p:cNvSpPr/>
              <p:nvPr/>
            </p:nvSpPr>
            <p:spPr>
              <a:xfrm>
                <a:off x="283448" y="5622533"/>
                <a:ext cx="883887" cy="354459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 contourW="12700">
                <a:bevelT prst="angle"/>
                <a:bevelB prst="slope"/>
                <a:contourClr>
                  <a:srgbClr val="3399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GPｺﾞｼｯｸE" panose="020B0900000000000000" pitchFamily="50" charset="-128"/>
                    <a:ea typeface="HGPｺﾞｼｯｸE" panose="020B0900000000000000" pitchFamily="50" charset="-128"/>
                    <a:cs typeface="+mn-cs"/>
                  </a:rPr>
                  <a:t>注意事項</a:t>
                </a:r>
                <a:endPara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GPｺﾞｼｯｸE" panose="020B0900000000000000" pitchFamily="50" charset="-128"/>
                  <a:ea typeface="HGPｺﾞｼｯｸE" panose="020B0900000000000000" pitchFamily="50" charset="-128"/>
                  <a:cs typeface="+mn-cs"/>
                </a:endParaRPr>
              </a:p>
            </p:txBody>
          </p:sp>
          <p:sp>
            <p:nvSpPr>
              <p:cNvPr id="31" name="正方形/長方形 30">
                <a:extLst>
                  <a:ext uri="{FF2B5EF4-FFF2-40B4-BE49-F238E27FC236}">
                    <a16:creationId xmlns:a16="http://schemas.microsoft.com/office/drawing/2014/main" id="{30E28BC5-BCE0-47E3-A1B7-A3B89AA40AF2}"/>
                  </a:ext>
                </a:extLst>
              </p:cNvPr>
              <p:cNvSpPr/>
              <p:nvPr/>
            </p:nvSpPr>
            <p:spPr>
              <a:xfrm>
                <a:off x="1260350" y="5494971"/>
                <a:ext cx="4102330" cy="72438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決定優先とさせて頂きます。</a:t>
                </a:r>
                <a:endParaRPr kumimoji="1" lang="en-US" altLang="ja-JP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ｺﾞｼｯｸM" panose="020B0600000000000000" pitchFamily="50" charset="-128"/>
                  <a:ea typeface="HGPｺﾞｼｯｸM" panose="020B0600000000000000" pitchFamily="50" charset="-128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他の割引との併用不可。</a:t>
                </a:r>
                <a:endParaRPr kumimoji="1" lang="en-US" altLang="ja-JP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ｺﾞｼｯｸM" panose="020B0600000000000000" pitchFamily="50" charset="-128"/>
                  <a:ea typeface="HGPｺﾞｼｯｸM" panose="020B0600000000000000" pitchFamily="50" charset="-128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ja-JP" altLang="en-US" sz="1100" dirty="0">
                    <a:solidFill>
                      <a:prstClr val="black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その他のプランにつきましては、お問い合わせください。</a:t>
                </a:r>
                <a:endParaRPr kumimoji="1" lang="en-US" altLang="ja-JP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ｺﾞｼｯｸM" panose="020B0600000000000000" pitchFamily="50" charset="-128"/>
                  <a:ea typeface="HGPｺﾞｼｯｸM" panose="020B0600000000000000" pitchFamily="50" charset="-128"/>
                  <a:cs typeface="+mn-cs"/>
                </a:endParaRPr>
              </a:p>
            </p:txBody>
          </p:sp>
        </p:grpSp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CEBDB744-E47B-4CAD-B12C-D79E1910D63A}"/>
                </a:ext>
              </a:extLst>
            </p:cNvPr>
            <p:cNvGrpSpPr/>
            <p:nvPr/>
          </p:nvGrpSpPr>
          <p:grpSpPr>
            <a:xfrm>
              <a:off x="269682" y="1632200"/>
              <a:ext cx="4842177" cy="614727"/>
              <a:chOff x="269682" y="1565315"/>
              <a:chExt cx="4842177" cy="614727"/>
            </a:xfrm>
          </p:grpSpPr>
          <p:sp>
            <p:nvSpPr>
              <p:cNvPr id="28" name="正方形/長方形 27">
                <a:extLst>
                  <a:ext uri="{FF2B5EF4-FFF2-40B4-BE49-F238E27FC236}">
                    <a16:creationId xmlns:a16="http://schemas.microsoft.com/office/drawing/2014/main" id="{093478EE-B4B0-48E0-913F-1D9D9541F0F8}"/>
                  </a:ext>
                </a:extLst>
              </p:cNvPr>
              <p:cNvSpPr/>
              <p:nvPr/>
            </p:nvSpPr>
            <p:spPr>
              <a:xfrm>
                <a:off x="269682" y="1698817"/>
                <a:ext cx="883887" cy="354459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 contourW="12700">
                <a:bevelT prst="angle"/>
                <a:bevelB prst="slope"/>
                <a:contourClr>
                  <a:srgbClr val="3399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GPｺﾞｼｯｸE" panose="020B0900000000000000" pitchFamily="50" charset="-128"/>
                    <a:ea typeface="HGPｺﾞｼｯｸE" panose="020B0900000000000000" pitchFamily="50" charset="-128"/>
                    <a:cs typeface="+mn-cs"/>
                  </a:rPr>
                  <a:t>実施期間</a:t>
                </a:r>
                <a:endPara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GPｺﾞｼｯｸE" panose="020B0900000000000000" pitchFamily="50" charset="-128"/>
                  <a:ea typeface="HGPｺﾞｼｯｸE" panose="020B0900000000000000" pitchFamily="50" charset="-128"/>
                  <a:cs typeface="+mn-cs"/>
                </a:endParaRPr>
              </a:p>
            </p:txBody>
          </p:sp>
          <p:sp>
            <p:nvSpPr>
              <p:cNvPr id="29" name="正方形/長方形 28">
                <a:extLst>
                  <a:ext uri="{FF2B5EF4-FFF2-40B4-BE49-F238E27FC236}">
                    <a16:creationId xmlns:a16="http://schemas.microsoft.com/office/drawing/2014/main" id="{953E49A8-FBD1-4DFA-8CC2-77C06B6D58A4}"/>
                  </a:ext>
                </a:extLst>
              </p:cNvPr>
              <p:cNvSpPr/>
              <p:nvPr/>
            </p:nvSpPr>
            <p:spPr>
              <a:xfrm>
                <a:off x="1258143" y="1565315"/>
                <a:ext cx="3853716" cy="61472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２０２０年</a:t>
                </a:r>
                <a:r>
                  <a:rPr kumimoji="1" lang="ja-JP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７月１３日（月）</a:t>
                </a:r>
                <a:endPara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ｺﾞｼｯｸM" panose="020B0600000000000000" pitchFamily="50" charset="-128"/>
                  <a:ea typeface="HGPｺﾞｼｯｸM" panose="020B0600000000000000" pitchFamily="50" charset="-128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　　　～ </a:t>
                </a:r>
                <a:r>
                  <a:rPr kumimoji="1" lang="ja-JP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２０２０年</a:t>
                </a:r>
                <a:r>
                  <a:rPr kumimoji="1" lang="ja-JP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９月２８日（月） </a:t>
                </a:r>
                <a:r>
                  <a:rPr kumimoji="1" lang="ja-JP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掲出開始分</a:t>
                </a:r>
                <a:endPara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ｺﾞｼｯｸM" panose="020B0600000000000000" pitchFamily="50" charset="-128"/>
                  <a:ea typeface="HGPｺﾞｼｯｸM" panose="020B0600000000000000" pitchFamily="50" charset="-128"/>
                  <a:cs typeface="+mn-cs"/>
                </a:endParaRPr>
              </a:p>
            </p:txBody>
          </p:sp>
        </p:grpSp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C1C52ED1-363A-4A6C-9989-277EECC64F8B}"/>
                </a:ext>
              </a:extLst>
            </p:cNvPr>
            <p:cNvGrpSpPr/>
            <p:nvPr/>
          </p:nvGrpSpPr>
          <p:grpSpPr>
            <a:xfrm>
              <a:off x="274777" y="2638382"/>
              <a:ext cx="5247115" cy="560018"/>
              <a:chOff x="274777" y="2571497"/>
              <a:chExt cx="5247115" cy="560018"/>
            </a:xfrm>
          </p:grpSpPr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0FFFECBF-FD07-46A2-AE91-3D4F7A770F41}"/>
                  </a:ext>
                </a:extLst>
              </p:cNvPr>
              <p:cNvSpPr/>
              <p:nvPr/>
            </p:nvSpPr>
            <p:spPr>
              <a:xfrm>
                <a:off x="274777" y="2671082"/>
                <a:ext cx="883887" cy="354459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 contourW="12700">
                <a:bevelT prst="angle"/>
                <a:bevelB prst="slope"/>
                <a:contourClr>
                  <a:srgbClr val="3399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GPｺﾞｼｯｸE" panose="020B0900000000000000" pitchFamily="50" charset="-128"/>
                    <a:ea typeface="HGPｺﾞｼｯｸE" panose="020B0900000000000000" pitchFamily="50" charset="-128"/>
                    <a:cs typeface="+mn-cs"/>
                  </a:rPr>
                  <a:t>実施内容</a:t>
                </a:r>
                <a:endPara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GPｺﾞｼｯｸE" panose="020B0900000000000000" pitchFamily="50" charset="-128"/>
                  <a:ea typeface="HGPｺﾞｼｯｸE" panose="020B0900000000000000" pitchFamily="50" charset="-128"/>
                  <a:cs typeface="+mn-cs"/>
                </a:endParaRPr>
              </a:p>
            </p:txBody>
          </p:sp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D54E3DDD-97FD-4FAA-A33D-0B3151B26338}"/>
                  </a:ext>
                </a:extLst>
              </p:cNvPr>
              <p:cNvSpPr/>
              <p:nvPr/>
            </p:nvSpPr>
            <p:spPr>
              <a:xfrm>
                <a:off x="1263238" y="2571497"/>
                <a:ext cx="4258654" cy="56001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上記期間中に放映開始のスカイライナービジョンの掲出料金を</a:t>
                </a:r>
                <a:endParaRPr kumimoji="1" lang="en-US" altLang="ja-JP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ｺﾞｼｯｸM" panose="020B0600000000000000" pitchFamily="50" charset="-128"/>
                  <a:ea typeface="HGPｺﾞｼｯｸM" panose="020B0600000000000000" pitchFamily="50" charset="-128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２０％</a:t>
                </a:r>
                <a:r>
                  <a:rPr kumimoji="1" lang="ja-JP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割り引き致します。</a:t>
                </a:r>
                <a:r>
                  <a:rPr kumimoji="1" lang="en-US" altLang="ja-JP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※1</a:t>
                </a:r>
                <a:r>
                  <a:rPr kumimoji="1" lang="ja-JP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年申込みは対象外</a:t>
                </a:r>
                <a:endPara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ｺﾞｼｯｸM" panose="020B0600000000000000" pitchFamily="50" charset="-128"/>
                  <a:ea typeface="HGPｺﾞｼｯｸM" panose="020B0600000000000000" pitchFamily="50" charset="-128"/>
                  <a:cs typeface="+mn-cs"/>
                </a:endParaRPr>
              </a:p>
            </p:txBody>
          </p:sp>
        </p:grp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7908E160-A67F-4D11-AA16-AE695E2FD541}"/>
                </a:ext>
              </a:extLst>
            </p:cNvPr>
            <p:cNvGrpSpPr/>
            <p:nvPr/>
          </p:nvGrpSpPr>
          <p:grpSpPr>
            <a:xfrm>
              <a:off x="283448" y="4625736"/>
              <a:ext cx="4826497" cy="938719"/>
              <a:chOff x="283448" y="4496627"/>
              <a:chExt cx="4826497" cy="938719"/>
            </a:xfrm>
          </p:grpSpPr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E5784020-A3CB-4918-A849-677BBC0B3F65}"/>
                  </a:ext>
                </a:extLst>
              </p:cNvPr>
              <p:cNvSpPr txBox="1"/>
              <p:nvPr/>
            </p:nvSpPr>
            <p:spPr>
              <a:xfrm>
                <a:off x="1262861" y="4496627"/>
                <a:ext cx="3847084" cy="938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16</a:t>
                </a:r>
                <a:r>
                  <a:rPr kumimoji="1" lang="ja-JP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面</a:t>
                </a:r>
                <a:r>
                  <a:rPr kumimoji="1" lang="en-US" altLang="ja-JP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(1</a:t>
                </a:r>
                <a:r>
                  <a:rPr kumimoji="1" lang="ja-JP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編成</a:t>
                </a:r>
                <a:r>
                  <a:rPr kumimoji="1" lang="en-US" altLang="ja-JP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)×9</a:t>
                </a:r>
                <a:r>
                  <a:rPr kumimoji="1" lang="ja-JP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編成</a:t>
                </a:r>
                <a:endParaRPr kumimoji="1" lang="en-US" altLang="ja-JP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ｺﾞｼｯｸM" panose="020B0600000000000000" pitchFamily="50" charset="-128"/>
                  <a:ea typeface="HGPｺﾞｼｯｸM" panose="020B0600000000000000" pitchFamily="50" charset="-128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ja-JP" altLang="en-US" sz="1100" dirty="0">
                    <a:solidFill>
                      <a:prstClr val="black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京成上野～成田空港（成田スカイアクセス・京成本線）</a:t>
                </a:r>
                <a:endParaRPr lang="en-US" altLang="ja-JP" sz="1100" dirty="0">
                  <a:solidFill>
                    <a:prstClr val="black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平日：上り</a:t>
                </a:r>
                <a:r>
                  <a:rPr kumimoji="1" lang="en-US" altLang="ja-JP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41</a:t>
                </a:r>
                <a:r>
                  <a:rPr kumimoji="1" lang="ja-JP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本・下り</a:t>
                </a:r>
                <a:r>
                  <a:rPr kumimoji="1" lang="en-US" altLang="ja-JP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41</a:t>
                </a:r>
                <a:r>
                  <a:rPr kumimoji="1" lang="ja-JP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本</a:t>
                </a:r>
                <a:endParaRPr kumimoji="1" lang="en-US" altLang="ja-JP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ｺﾞｼｯｸM" panose="020B0600000000000000" pitchFamily="50" charset="-128"/>
                  <a:ea typeface="HGPｺﾞｼｯｸM" panose="020B0600000000000000" pitchFamily="50" charset="-128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上り各</a:t>
                </a:r>
                <a:r>
                  <a:rPr kumimoji="1" lang="en-US" altLang="ja-JP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5</a:t>
                </a:r>
                <a:r>
                  <a:rPr kumimoji="1" lang="ja-JP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回・下り各</a:t>
                </a:r>
                <a:r>
                  <a:rPr kumimoji="1" lang="en-US" altLang="ja-JP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5</a:t>
                </a:r>
                <a:r>
                  <a:rPr kumimoji="1" lang="ja-JP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回放映</a:t>
                </a:r>
                <a:endParaRPr kumimoji="1" lang="en-US" altLang="ja-JP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ｺﾞｼｯｸM" panose="020B0600000000000000" pitchFamily="50" charset="-128"/>
                  <a:ea typeface="HGPｺﾞｼｯｸM" panose="020B0600000000000000" pitchFamily="50" charset="-128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販売秒数：</a:t>
                </a:r>
                <a:r>
                  <a:rPr kumimoji="1" lang="en-US" altLang="ja-JP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15</a:t>
                </a:r>
                <a:r>
                  <a:rPr kumimoji="1" lang="ja-JP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秒 </a:t>
                </a:r>
                <a:endParaRPr kumimoji="1" lang="ja-JP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ｺﾞｼｯｸM" panose="020B0600000000000000" pitchFamily="50" charset="-128"/>
                  <a:ea typeface="HGPｺﾞｼｯｸM" panose="020B0600000000000000" pitchFamily="50" charset="-128"/>
                  <a:cs typeface="+mn-cs"/>
                </a:endParaRPr>
              </a:p>
            </p:txBody>
          </p:sp>
          <p:sp>
            <p:nvSpPr>
              <p:cNvPr id="25" name="正方形/長方形 24">
                <a:extLst>
                  <a:ext uri="{FF2B5EF4-FFF2-40B4-BE49-F238E27FC236}">
                    <a16:creationId xmlns:a16="http://schemas.microsoft.com/office/drawing/2014/main" id="{EE3D3AC6-96DB-4A63-B32F-CB07A06FB675}"/>
                  </a:ext>
                </a:extLst>
              </p:cNvPr>
              <p:cNvSpPr/>
              <p:nvPr/>
            </p:nvSpPr>
            <p:spPr>
              <a:xfrm>
                <a:off x="283448" y="4571213"/>
                <a:ext cx="883887" cy="354459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 contourW="12700">
                <a:bevelT prst="angle"/>
                <a:bevelB prst="slope"/>
                <a:contourClr>
                  <a:srgbClr val="3399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GPｺﾞｼｯｸE" panose="020B0900000000000000" pitchFamily="50" charset="-128"/>
                    <a:ea typeface="HGPｺﾞｼｯｸE" panose="020B0900000000000000" pitchFamily="50" charset="-128"/>
                    <a:cs typeface="+mn-cs"/>
                  </a:rPr>
                  <a:t>媒体概要</a:t>
                </a:r>
                <a:endPara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GPｺﾞｼｯｸE" panose="020B0900000000000000" pitchFamily="50" charset="-128"/>
                  <a:ea typeface="HGPｺﾞｼｯｸE" panose="020B0900000000000000" pitchFamily="50" charset="-128"/>
                  <a:cs typeface="+mn-cs"/>
                </a:endParaRPr>
              </a:p>
            </p:txBody>
          </p:sp>
        </p:grpSp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94A63FD2-F455-4581-AE05-FEE82D84E96F}"/>
                </a:ext>
              </a:extLst>
            </p:cNvPr>
            <p:cNvGrpSpPr/>
            <p:nvPr/>
          </p:nvGrpSpPr>
          <p:grpSpPr>
            <a:xfrm>
              <a:off x="274777" y="3611197"/>
              <a:ext cx="5247115" cy="1084540"/>
              <a:chOff x="274777" y="3611197"/>
              <a:chExt cx="5247115" cy="1084540"/>
            </a:xfrm>
          </p:grpSpPr>
          <p:sp>
            <p:nvSpPr>
              <p:cNvPr id="17" name="正方形/長方形 16">
                <a:extLst>
                  <a:ext uri="{FF2B5EF4-FFF2-40B4-BE49-F238E27FC236}">
                    <a16:creationId xmlns:a16="http://schemas.microsoft.com/office/drawing/2014/main" id="{A693F9FA-A91A-4B31-AA0C-1A129C37776E}"/>
                  </a:ext>
                </a:extLst>
              </p:cNvPr>
              <p:cNvSpPr/>
              <p:nvPr/>
            </p:nvSpPr>
            <p:spPr>
              <a:xfrm>
                <a:off x="274777" y="3707311"/>
                <a:ext cx="883887" cy="354459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 contourW="12700">
                <a:bevelT prst="angle"/>
                <a:bevelB prst="slope"/>
                <a:contourClr>
                  <a:srgbClr val="3399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GPｺﾞｼｯｸE" panose="020B0900000000000000" pitchFamily="50" charset="-128"/>
                    <a:ea typeface="HGPｺﾞｼｯｸE" panose="020B0900000000000000" pitchFamily="50" charset="-128"/>
                    <a:cs typeface="+mn-cs"/>
                  </a:rPr>
                  <a:t>掲出料金</a:t>
                </a:r>
                <a:endPara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GPｺﾞｼｯｸE" panose="020B0900000000000000" pitchFamily="50" charset="-128"/>
                  <a:ea typeface="HGPｺﾞｼｯｸE" panose="020B0900000000000000" pitchFamily="50" charset="-128"/>
                  <a:cs typeface="+mn-cs"/>
                </a:endParaRPr>
              </a:p>
            </p:txBody>
          </p:sp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614D3B6E-04BB-4A8C-BADA-E7BA0F19CFD2}"/>
                  </a:ext>
                </a:extLst>
              </p:cNvPr>
              <p:cNvSpPr/>
              <p:nvPr/>
            </p:nvSpPr>
            <p:spPr>
              <a:xfrm>
                <a:off x="1263238" y="3702064"/>
                <a:ext cx="4258654" cy="56001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◎</a:t>
                </a:r>
                <a:r>
                  <a:rPr kumimoji="1" lang="en-US" altLang="ja-JP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4</a:t>
                </a:r>
                <a:r>
                  <a:rPr kumimoji="1" lang="ja-JP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週間　１枠（</a:t>
                </a:r>
                <a:r>
                  <a:rPr kumimoji="1" lang="en-US" altLang="ja-JP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15</a:t>
                </a:r>
                <a:r>
                  <a:rPr kumimoji="1" lang="ja-JP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秒）　</a:t>
                </a:r>
                <a:r>
                  <a:rPr kumimoji="1" lang="en-US" altLang="ja-JP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260,000</a:t>
                </a:r>
                <a:r>
                  <a:rPr kumimoji="1" lang="ja-JP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円</a:t>
                </a:r>
                <a:endParaRPr kumimoji="1" lang="en-US" altLang="ja-JP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ｺﾞｼｯｸM" panose="020B0600000000000000" pitchFamily="50" charset="-128"/>
                  <a:ea typeface="HGPｺﾞｼｯｸM" panose="020B0600000000000000" pitchFamily="50" charset="-128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ｺﾞｼｯｸM" panose="020B0600000000000000" pitchFamily="50" charset="-128"/>
                  <a:ea typeface="HGPｺﾞｼｯｸM" panose="020B0600000000000000" pitchFamily="50" charset="-128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⇒　</a:t>
                </a:r>
                <a:r>
                  <a:rPr kumimoji="1" lang="ja-JP" altLang="en-US" sz="1800" b="1" i="1" u="sng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  <a:cs typeface="+mn-cs"/>
                  </a:rPr>
                  <a:t>２０８，０００</a:t>
                </a:r>
                <a:r>
                  <a:rPr kumimoji="1" lang="ja-JP" altLang="en-US" sz="1100" b="1" i="1" u="sng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円</a:t>
                </a:r>
                <a:r>
                  <a:rPr kumimoji="1" lang="ja-JP" altLang="en-US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rPr>
                  <a:t>（税別）</a:t>
                </a:r>
                <a:endParaRPr kumimoji="1" lang="en-US" altLang="ja-JP" sz="11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ｺﾞｼｯｸM" panose="020B0600000000000000" pitchFamily="50" charset="-128"/>
                  <a:ea typeface="HGPｺﾞｼｯｸM" panose="020B0600000000000000" pitchFamily="50" charset="-128"/>
                  <a:cs typeface="+mn-cs"/>
                </a:endParaRPr>
              </a:p>
            </p:txBody>
          </p:sp>
          <p:grpSp>
            <p:nvGrpSpPr>
              <p:cNvPr id="19" name="グループ化 18">
                <a:extLst>
                  <a:ext uri="{FF2B5EF4-FFF2-40B4-BE49-F238E27FC236}">
                    <a16:creationId xmlns:a16="http://schemas.microsoft.com/office/drawing/2014/main" id="{627E6EF9-FF7F-465C-AEE7-358987146922}"/>
                  </a:ext>
                </a:extLst>
              </p:cNvPr>
              <p:cNvGrpSpPr/>
              <p:nvPr/>
            </p:nvGrpSpPr>
            <p:grpSpPr>
              <a:xfrm>
                <a:off x="4108993" y="3611197"/>
                <a:ext cx="1361285" cy="1084540"/>
                <a:chOff x="4239439" y="4239947"/>
                <a:chExt cx="1361285" cy="1084540"/>
              </a:xfrm>
            </p:grpSpPr>
            <p:sp>
              <p:nvSpPr>
                <p:cNvPr id="20" name="星 32 89">
                  <a:extLst>
                    <a:ext uri="{FF2B5EF4-FFF2-40B4-BE49-F238E27FC236}">
                      <a16:creationId xmlns:a16="http://schemas.microsoft.com/office/drawing/2014/main" id="{A7697F52-9532-4B8B-A3FF-9A210FE6117C}"/>
                    </a:ext>
                  </a:extLst>
                </p:cNvPr>
                <p:cNvSpPr/>
                <p:nvPr/>
              </p:nvSpPr>
              <p:spPr bwMode="auto">
                <a:xfrm>
                  <a:off x="4239439" y="4239947"/>
                  <a:ext cx="1057368" cy="1084540"/>
                </a:xfrm>
                <a:prstGeom prst="star32">
                  <a:avLst/>
                </a:prstGeom>
                <a:solidFill>
                  <a:srgbClr val="FFFF00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1" name="正方形/長方形 20">
                  <a:extLst>
                    <a:ext uri="{FF2B5EF4-FFF2-40B4-BE49-F238E27FC236}">
                      <a16:creationId xmlns:a16="http://schemas.microsoft.com/office/drawing/2014/main" id="{57B44189-FD17-43E6-945B-D27D9C06071C}"/>
                    </a:ext>
                  </a:extLst>
                </p:cNvPr>
                <p:cNvSpPr/>
                <p:nvPr/>
              </p:nvSpPr>
              <p:spPr bwMode="auto">
                <a:xfrm rot="21587674">
                  <a:off x="4276008" y="4375479"/>
                  <a:ext cx="969535" cy="78266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perspectiveFront"/>
                    <a:lightRig rig="threePt" dir="t"/>
                  </a:scene3d>
                  <a:sp3d extrusionH="57150">
                    <a:bevelT w="38100" h="38100" prst="angle"/>
                  </a:sp3d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4800" b="1" i="0" u="none" strike="noStrike" kern="1200" cap="none" spc="0" normalizeH="0" baseline="0" noProof="0" dirty="0">
                      <a:ln>
                        <a:solidFill>
                          <a:srgbClr val="000000"/>
                        </a:solidFill>
                      </a:ln>
                      <a:solidFill>
                        <a:srgbClr val="FF0066"/>
                      </a:solidFill>
                      <a:effectLst>
                        <a:glow rad="63500">
                          <a:srgbClr val="C0504D">
                            <a:satMod val="175000"/>
                            <a:alpha val="40000"/>
                          </a:srgbClr>
                        </a:glow>
                      </a:effectLst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rPr>
                    <a:t>20</a:t>
                  </a:r>
                  <a:endParaRPr kumimoji="1" lang="ja-JP" altLang="en-US" sz="5400" b="1" i="0" u="none" strike="noStrike" kern="120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FF0066"/>
                    </a:solidFill>
                    <a:effectLst>
                      <a:glow rad="63500">
                        <a:srgbClr val="C0504D">
                          <a:satMod val="175000"/>
                          <a:alpha val="40000"/>
                        </a:srgbClr>
                      </a:glow>
                    </a:effectLst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2" name="正方形/長方形 21">
                  <a:extLst>
                    <a:ext uri="{FF2B5EF4-FFF2-40B4-BE49-F238E27FC236}">
                      <a16:creationId xmlns:a16="http://schemas.microsoft.com/office/drawing/2014/main" id="{6FCB517D-0C0A-43B0-B73E-FDDF7A524B4A}"/>
                    </a:ext>
                  </a:extLst>
                </p:cNvPr>
                <p:cNvSpPr/>
                <p:nvPr/>
              </p:nvSpPr>
              <p:spPr bwMode="auto">
                <a:xfrm rot="21587674">
                  <a:off x="5004133" y="4572474"/>
                  <a:ext cx="441868" cy="2929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perspectiveFront"/>
                    <a:lightRig rig="threePt" dir="t"/>
                  </a:scene3d>
                  <a:sp3d extrusionH="57150">
                    <a:bevelT w="38100" h="38100" prst="angle"/>
                  </a:sp3d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ja-JP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66"/>
                      </a:solidFill>
                      <a:effectLst>
                        <a:glow rad="63500">
                          <a:srgbClr val="C0504D">
                            <a:satMod val="175000"/>
                            <a:alpha val="40000"/>
                          </a:srgbClr>
                        </a:glow>
                      </a:effectLst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rPr>
                    <a:t>％</a:t>
                  </a:r>
                </a:p>
              </p:txBody>
            </p:sp>
            <p:sp>
              <p:nvSpPr>
                <p:cNvPr id="23" name="正方形/長方形 22">
                  <a:extLst>
                    <a:ext uri="{FF2B5EF4-FFF2-40B4-BE49-F238E27FC236}">
                      <a16:creationId xmlns:a16="http://schemas.microsoft.com/office/drawing/2014/main" id="{4F8B2174-AF09-4790-B527-DABEE7098129}"/>
                    </a:ext>
                  </a:extLst>
                </p:cNvPr>
                <p:cNvSpPr/>
                <p:nvPr/>
              </p:nvSpPr>
              <p:spPr bwMode="auto">
                <a:xfrm rot="21587674">
                  <a:off x="4978430" y="4767926"/>
                  <a:ext cx="622294" cy="25827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perspectiveFront"/>
                    <a:lightRig rig="threePt" dir="t"/>
                  </a:scene3d>
                  <a:sp3d extrusionH="57150">
                    <a:bevelT w="38100" h="38100" prst="angle"/>
                  </a:sp3d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66"/>
                      </a:solidFill>
                      <a:effectLst>
                        <a:glow rad="101600">
                          <a:srgbClr val="C0504D">
                            <a:satMod val="175000"/>
                            <a:alpha val="40000"/>
                          </a:srgbClr>
                        </a:glow>
                      </a:effectLst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rPr>
                    <a:t>OFF</a:t>
                  </a:r>
                  <a:endPara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>
                      <a:glow rad="101600">
                        <a:srgbClr val="C0504D">
                          <a:satMod val="175000"/>
                          <a:alpha val="40000"/>
                        </a:srgbClr>
                      </a:glow>
                    </a:effectLst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</p:grpSp>
      <p:pic>
        <p:nvPicPr>
          <p:cNvPr id="32" name="図 31">
            <a:extLst>
              <a:ext uri="{FF2B5EF4-FFF2-40B4-BE49-F238E27FC236}">
                <a16:creationId xmlns:a16="http://schemas.microsoft.com/office/drawing/2014/main" id="{9D559196-4E67-44E8-92FC-7285C8144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4916" y="1091941"/>
            <a:ext cx="3373042" cy="2250556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7D00DA66-D304-44E1-862E-00F890FB3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593" y="3429000"/>
            <a:ext cx="3387278" cy="2250556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7CE7A201-156E-4713-AF00-213501D2D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625" y="5766059"/>
            <a:ext cx="1757869" cy="57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70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8DCEEB7-8AF1-48E2-BF2E-27E6AA04A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625" y="5766059"/>
            <a:ext cx="1757869" cy="573998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1F4E0FC-1140-473E-91CC-CC58A27E25E6}"/>
              </a:ext>
            </a:extLst>
          </p:cNvPr>
          <p:cNvSpPr/>
          <p:nvPr/>
        </p:nvSpPr>
        <p:spPr>
          <a:xfrm>
            <a:off x="182706" y="158635"/>
            <a:ext cx="20822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【</a:t>
            </a:r>
            <a:r>
              <a:rPr lang="ja-JP" altLang="en-US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京成電鉄</a:t>
            </a:r>
            <a:r>
              <a:rPr lang="en-US" altLang="ja-JP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】</a:t>
            </a:r>
            <a:r>
              <a:rPr lang="ja-JP" altLang="en-US" sz="32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endParaRPr lang="ja-JP" altLang="en-US" sz="3200" dirty="0">
              <a:ln w="3175">
                <a:solidFill>
                  <a:srgbClr val="CCFFFF"/>
                </a:solidFill>
              </a:ln>
              <a:effectLst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8E86E253-8D98-411C-ABAE-849A57417B54}"/>
              </a:ext>
            </a:extLst>
          </p:cNvPr>
          <p:cNvSpPr/>
          <p:nvPr/>
        </p:nvSpPr>
        <p:spPr>
          <a:xfrm>
            <a:off x="283448" y="5554576"/>
            <a:ext cx="883887" cy="354459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contourW="12700">
            <a:bevelT prst="angle"/>
            <a:bevelB prst="slope"/>
            <a:contourClr>
              <a:srgbClr val="3399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ja-JP" altLang="en-US" sz="1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注意事項</a:t>
            </a:r>
            <a:endParaRPr kumimoji="1" lang="en-US" altLang="ja-JP" sz="12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2510C83E-0CC9-4F16-BAF2-793B4350B3FD}"/>
              </a:ext>
            </a:extLst>
          </p:cNvPr>
          <p:cNvSpPr/>
          <p:nvPr/>
        </p:nvSpPr>
        <p:spPr>
          <a:xfrm>
            <a:off x="1260350" y="5496272"/>
            <a:ext cx="4102330" cy="565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ワイド掲出の場合は、ご相談下さい。</a:t>
            </a:r>
            <a:endParaRPr lang="en-US" altLang="ja-JP" sz="1100" dirty="0">
              <a:solidFill>
                <a:schemeClr val="tx1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r>
              <a:rPr lang="ja-JP" altLang="en-US" sz="11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他の割引との併用不可。</a:t>
            </a:r>
            <a:endParaRPr lang="en-US" altLang="ja-JP" sz="1100" dirty="0">
              <a:solidFill>
                <a:schemeClr val="tx1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r>
              <a:rPr lang="ja-JP" altLang="en-US" sz="11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空き状況は、随時お問い合わせ下さい。</a:t>
            </a:r>
            <a:endParaRPr lang="en-US" altLang="ja-JP" sz="1200" dirty="0">
              <a:solidFill>
                <a:schemeClr val="tx1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6045CA66-972B-47D6-A836-6CD70C44873D}"/>
              </a:ext>
            </a:extLst>
          </p:cNvPr>
          <p:cNvSpPr/>
          <p:nvPr/>
        </p:nvSpPr>
        <p:spPr>
          <a:xfrm>
            <a:off x="283449" y="2081621"/>
            <a:ext cx="870120" cy="354459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contourW="12700">
            <a:bevelT prst="angle"/>
            <a:bevelB prst="slope"/>
            <a:contourClr>
              <a:srgbClr val="3399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sz="1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掲出路線</a:t>
            </a:r>
            <a:endParaRPr kumimoji="1" lang="en-US" altLang="ja-JP" sz="12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84A91EA9-5056-4849-A6EF-3451EBD8EA7D}"/>
              </a:ext>
            </a:extLst>
          </p:cNvPr>
          <p:cNvSpPr/>
          <p:nvPr/>
        </p:nvSpPr>
        <p:spPr>
          <a:xfrm>
            <a:off x="1237218" y="2010030"/>
            <a:ext cx="3839950" cy="4862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京成線</a:t>
            </a:r>
            <a:r>
              <a:rPr kumimoji="1" lang="ja-JP" altLang="en-US" sz="11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</a:t>
            </a:r>
            <a:endParaRPr kumimoji="1" lang="en-US" altLang="ja-JP" sz="1100" dirty="0">
              <a:solidFill>
                <a:schemeClr val="tx1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9DFAFD03-1318-42BA-98C2-B36F20378ED5}"/>
              </a:ext>
            </a:extLst>
          </p:cNvPr>
          <p:cNvSpPr/>
          <p:nvPr/>
        </p:nvSpPr>
        <p:spPr>
          <a:xfrm>
            <a:off x="1260434" y="2645330"/>
            <a:ext cx="3844674" cy="738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期間中、京成線の中</a:t>
            </a:r>
            <a:r>
              <a:rPr lang="ja-JP" altLang="en-US" sz="1100" dirty="0" err="1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づり</a:t>
            </a:r>
            <a:r>
              <a:rPr lang="ja-JP" altLang="en-US" sz="11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（Ｂ３）を特別価格にて販売致します。</a:t>
            </a:r>
            <a:endParaRPr lang="en-US" altLang="ja-JP" sz="1100" dirty="0">
              <a:solidFill>
                <a:schemeClr val="tx1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8DD9BF05-988A-41E7-A2D4-0872F24F808C}"/>
              </a:ext>
            </a:extLst>
          </p:cNvPr>
          <p:cNvSpPr/>
          <p:nvPr/>
        </p:nvSpPr>
        <p:spPr>
          <a:xfrm>
            <a:off x="269682" y="2831128"/>
            <a:ext cx="883887" cy="354459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contourW="12700">
            <a:bevelT prst="angle"/>
            <a:bevelB prst="slope"/>
            <a:contourClr>
              <a:srgbClr val="3399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sz="1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実施概要</a:t>
            </a:r>
            <a:endParaRPr kumimoji="1" lang="en-US" altLang="ja-JP" sz="12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E6F65C92-71A4-4F55-956C-F00783B19EF2}"/>
              </a:ext>
            </a:extLst>
          </p:cNvPr>
          <p:cNvSpPr/>
          <p:nvPr/>
        </p:nvSpPr>
        <p:spPr>
          <a:xfrm>
            <a:off x="269682" y="1326289"/>
            <a:ext cx="883887" cy="354459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contourW="12700">
            <a:bevelT prst="angle"/>
            <a:bevelB prst="slope"/>
            <a:contourClr>
              <a:srgbClr val="3399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ja-JP" altLang="en-US" sz="1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実施期間</a:t>
            </a:r>
            <a:endParaRPr kumimoji="1" lang="en-US" altLang="ja-JP" sz="12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EAA8B4CF-D530-4C54-AA55-34AFC25603B2}"/>
              </a:ext>
            </a:extLst>
          </p:cNvPr>
          <p:cNvSpPr/>
          <p:nvPr/>
        </p:nvSpPr>
        <p:spPr>
          <a:xfrm>
            <a:off x="1223452" y="1192787"/>
            <a:ext cx="3853716" cy="614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9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２０２０年</a:t>
            </a:r>
            <a:r>
              <a:rPr lang="ja-JP" altLang="en-US" sz="1400" b="1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５</a:t>
            </a:r>
            <a:r>
              <a:rPr kumimoji="1" lang="ja-JP" altLang="en-US" sz="1400" b="1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月１３日（月）</a:t>
            </a:r>
            <a:endParaRPr kumimoji="1" lang="en-US" altLang="ja-JP" sz="1400" b="1" dirty="0">
              <a:solidFill>
                <a:schemeClr val="tx1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　　</a:t>
            </a:r>
            <a:r>
              <a:rPr kumimoji="1" lang="ja-JP" altLang="en-US" sz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～ </a:t>
            </a:r>
            <a:r>
              <a:rPr kumimoji="1" lang="ja-JP" altLang="en-US" sz="9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２０</a:t>
            </a:r>
            <a:r>
              <a:rPr lang="ja-JP" altLang="en-US" sz="9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２０</a:t>
            </a:r>
            <a:r>
              <a:rPr kumimoji="1" lang="ja-JP" altLang="en-US" sz="9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年</a:t>
            </a:r>
            <a:r>
              <a:rPr lang="ja-JP" altLang="en-US" sz="1400" b="1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９月３０日</a:t>
            </a:r>
            <a:r>
              <a:rPr kumimoji="1" lang="ja-JP" altLang="en-US" sz="1400" b="1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（水） </a:t>
            </a:r>
            <a:r>
              <a:rPr kumimoji="1" lang="ja-JP" altLang="en-US" sz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掲出</a:t>
            </a:r>
            <a:r>
              <a:rPr lang="ja-JP" altLang="en-US" sz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開始</a:t>
            </a:r>
            <a:r>
              <a:rPr kumimoji="1" lang="ja-JP" altLang="en-US" sz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分</a:t>
            </a:r>
            <a:endParaRPr kumimoji="1" lang="en-US" altLang="ja-JP" sz="1200" dirty="0">
              <a:solidFill>
                <a:schemeClr val="tx1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4FFC0307-C640-4879-81FB-AA33E727690C}"/>
              </a:ext>
            </a:extLst>
          </p:cNvPr>
          <p:cNvSpPr/>
          <p:nvPr/>
        </p:nvSpPr>
        <p:spPr>
          <a:xfrm>
            <a:off x="283448" y="3630825"/>
            <a:ext cx="883887" cy="354459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contourW="12700">
            <a:bevelT prst="angle"/>
            <a:bevelB prst="slope"/>
            <a:contourClr>
              <a:srgbClr val="3399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sz="1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掲出料金</a:t>
            </a:r>
            <a:endParaRPr kumimoji="1" lang="en-US" altLang="ja-JP" sz="12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52B19E84-0BD1-4468-97E2-9A06C7D03802}"/>
              </a:ext>
            </a:extLst>
          </p:cNvPr>
          <p:cNvSpPr/>
          <p:nvPr/>
        </p:nvSpPr>
        <p:spPr>
          <a:xfrm>
            <a:off x="1260282" y="3480048"/>
            <a:ext cx="4663798" cy="1176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◆京成線　シングル</a:t>
            </a:r>
            <a:endParaRPr lang="en-US" altLang="ja-JP" sz="1100" dirty="0">
              <a:solidFill>
                <a:schemeClr val="tx1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r>
              <a:rPr lang="ja-JP" altLang="en-US" sz="10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 ４７８，５００円</a:t>
            </a:r>
            <a:r>
              <a:rPr lang="en-US" altLang="ja-JP" sz="10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×</a:t>
            </a:r>
            <a:r>
              <a:rPr lang="ja-JP" altLang="en-US" sz="10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４週間　１，９１４，０００円</a:t>
            </a:r>
            <a:endParaRPr lang="en-US" altLang="ja-JP" sz="1000" dirty="0">
              <a:solidFill>
                <a:schemeClr val="tx1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endParaRPr lang="en-US" altLang="ja-JP" sz="800" dirty="0">
              <a:solidFill>
                <a:schemeClr val="tx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1400" dirty="0">
                <a:solidFill>
                  <a:schemeClr val="tx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lang="ja-JP" altLang="en-US" sz="14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 </a:t>
            </a:r>
            <a:r>
              <a:rPr lang="ja-JP" altLang="en-US" sz="11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⇒</a:t>
            </a:r>
            <a:r>
              <a:rPr lang="ja-JP" altLang="en-US" sz="14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 </a:t>
            </a:r>
            <a:r>
              <a:rPr lang="ja-JP" altLang="en-US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１，０００，０００</a:t>
            </a:r>
            <a:r>
              <a:rPr lang="ja-JP" altLang="en-US" sz="105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円</a:t>
            </a:r>
            <a:r>
              <a:rPr lang="ja-JP" altLang="en-US" sz="1050" i="1" dirty="0">
                <a:solidFill>
                  <a:schemeClr val="tx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（税別）</a:t>
            </a:r>
            <a:endParaRPr lang="en-US" altLang="ja-JP" sz="1000" i="1" dirty="0">
              <a:solidFill>
                <a:schemeClr val="tx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BE92C803-FBD2-442E-A54D-4E243299FD2F}"/>
              </a:ext>
            </a:extLst>
          </p:cNvPr>
          <p:cNvSpPr/>
          <p:nvPr/>
        </p:nvSpPr>
        <p:spPr>
          <a:xfrm>
            <a:off x="283449" y="4794477"/>
            <a:ext cx="870120" cy="354459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contourW="12700">
            <a:bevelT prst="angle"/>
            <a:bevelB prst="slope"/>
            <a:contourClr>
              <a:srgbClr val="3399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ja-JP" altLang="en-US" sz="1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納品枚数</a:t>
            </a:r>
            <a:endParaRPr kumimoji="1" lang="en-US" altLang="ja-JP" sz="12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9A237BA2-ED8D-4C56-AAF4-C6DD3830B6ED}"/>
              </a:ext>
            </a:extLst>
          </p:cNvPr>
          <p:cNvSpPr/>
          <p:nvPr/>
        </p:nvSpPr>
        <p:spPr>
          <a:xfrm>
            <a:off x="1237218" y="4560168"/>
            <a:ext cx="4650032" cy="825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Ｂ３シングル　２，３２０枚 （４期分）</a:t>
            </a:r>
            <a:endParaRPr lang="en-US" altLang="ja-JP" sz="1100" dirty="0">
              <a:solidFill>
                <a:schemeClr val="tx1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r>
              <a:rPr lang="en-US" altLang="ja-JP" sz="9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※</a:t>
            </a:r>
            <a:r>
              <a:rPr lang="ja-JP" altLang="en-US" sz="9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納品；京葉アドに掲出２営業日前の午前中まで。</a:t>
            </a:r>
            <a:endParaRPr lang="en-US" altLang="ja-JP" sz="900" dirty="0">
              <a:solidFill>
                <a:schemeClr val="tx1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78403B7-F984-442E-A363-7E7E09F902A8}"/>
              </a:ext>
            </a:extLst>
          </p:cNvPr>
          <p:cNvGrpSpPr/>
          <p:nvPr/>
        </p:nvGrpSpPr>
        <p:grpSpPr>
          <a:xfrm>
            <a:off x="3514989" y="3254496"/>
            <a:ext cx="1718905" cy="1084540"/>
            <a:chOff x="4060545" y="3285930"/>
            <a:chExt cx="1718905" cy="1084540"/>
          </a:xfrm>
        </p:grpSpPr>
        <p:sp>
          <p:nvSpPr>
            <p:cNvPr id="38" name="星 32 89">
              <a:extLst>
                <a:ext uri="{FF2B5EF4-FFF2-40B4-BE49-F238E27FC236}">
                  <a16:creationId xmlns:a16="http://schemas.microsoft.com/office/drawing/2014/main" id="{9616AC53-3707-48F6-B771-8A05808ECB1C}"/>
                </a:ext>
              </a:extLst>
            </p:cNvPr>
            <p:cNvSpPr/>
            <p:nvPr/>
          </p:nvSpPr>
          <p:spPr bwMode="auto">
            <a:xfrm>
              <a:off x="4482320" y="3285930"/>
              <a:ext cx="1057368" cy="1084540"/>
            </a:xfrm>
            <a:prstGeom prst="star32">
              <a:avLst/>
            </a:prstGeom>
            <a:solidFill>
              <a:srgbClr val="FFFF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en-US" altLang="ja-JP" sz="1600" dirty="0">
                <a:solidFill>
                  <a:srgbClr val="FF0000"/>
                </a:solidFill>
              </a:endParaRPr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D8C15D97-2561-4893-B538-BC8DE51CA88D}"/>
                </a:ext>
              </a:extLst>
            </p:cNvPr>
            <p:cNvSpPr/>
            <p:nvPr/>
          </p:nvSpPr>
          <p:spPr bwMode="auto">
            <a:xfrm rot="21587674">
              <a:off x="4462080" y="3424389"/>
              <a:ext cx="969535" cy="7826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perspective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pPr algn="ctr">
                <a:defRPr/>
              </a:pPr>
              <a:r>
                <a:rPr kumimoji="1" lang="en-US" altLang="ja-JP" sz="4800" b="1" dirty="0">
                  <a:ln>
                    <a:solidFill>
                      <a:srgbClr val="000000"/>
                    </a:solidFill>
                  </a:ln>
                  <a:solidFill>
                    <a:srgbClr val="FF0066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47</a:t>
              </a:r>
              <a:endParaRPr kumimoji="1" lang="ja-JP" altLang="en-US" sz="5400" b="1" dirty="0">
                <a:ln>
                  <a:solidFill>
                    <a:srgbClr val="000000"/>
                  </a:solidFill>
                </a:ln>
                <a:solidFill>
                  <a:srgbClr val="FF006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7AB753B1-C797-4906-90A5-90043EA12A7E}"/>
                </a:ext>
              </a:extLst>
            </p:cNvPr>
            <p:cNvSpPr/>
            <p:nvPr/>
          </p:nvSpPr>
          <p:spPr bwMode="auto">
            <a:xfrm rot="21587674">
              <a:off x="5182859" y="3602430"/>
              <a:ext cx="441868" cy="2929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perspective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pPr algn="ctr">
                <a:defRPr/>
              </a:pPr>
              <a:r>
                <a:rPr kumimoji="1" lang="ja-JP" altLang="en-US" b="1" dirty="0">
                  <a:solidFill>
                    <a:srgbClr val="FF0066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％</a:t>
              </a:r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ED5ECC54-8605-409D-BD03-DE692CD8F205}"/>
                </a:ext>
              </a:extLst>
            </p:cNvPr>
            <p:cNvSpPr/>
            <p:nvPr/>
          </p:nvSpPr>
          <p:spPr bwMode="auto">
            <a:xfrm rot="21587674">
              <a:off x="5157156" y="3797882"/>
              <a:ext cx="622294" cy="2582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perspective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pPr algn="ctr">
                <a:defRPr/>
              </a:pPr>
              <a:r>
                <a:rPr kumimoji="1" lang="en-US" altLang="ja-JP" b="1" dirty="0">
                  <a:solidFill>
                    <a:srgbClr val="FF0066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OFF</a:t>
              </a:r>
              <a:endParaRPr kumimoji="1" lang="ja-JP" altLang="en-US" b="1" dirty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C92F6335-9427-4737-A76A-B367A458A0A8}"/>
                </a:ext>
              </a:extLst>
            </p:cNvPr>
            <p:cNvSpPr/>
            <p:nvPr/>
          </p:nvSpPr>
          <p:spPr bwMode="auto">
            <a:xfrm rot="21587674">
              <a:off x="4060545" y="3797881"/>
              <a:ext cx="622294" cy="2582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perspective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pPr algn="r">
                <a:defRPr/>
              </a:pPr>
              <a:r>
                <a:rPr lang="ja-JP" altLang="en-US" b="1" dirty="0">
                  <a:solidFill>
                    <a:srgbClr val="FF0066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約</a:t>
              </a:r>
              <a:endParaRPr kumimoji="1" lang="ja-JP" altLang="en-US" b="1" dirty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40C2CA77-9985-460B-9A28-F81A5128EF0F}"/>
              </a:ext>
            </a:extLst>
          </p:cNvPr>
          <p:cNvSpPr/>
          <p:nvPr/>
        </p:nvSpPr>
        <p:spPr>
          <a:xfrm>
            <a:off x="1946598" y="-724"/>
            <a:ext cx="9921552" cy="842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中</a:t>
            </a:r>
            <a:r>
              <a:rPr lang="ja-JP" altLang="en-US" sz="2800" dirty="0" err="1"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づり</a:t>
            </a:r>
            <a:r>
              <a:rPr lang="ja-JP" altLang="en-US" sz="2800" dirty="0">
                <a:solidFill>
                  <a:srgbClr val="0000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sz="2800" b="1" dirty="0">
                <a:ln w="3175">
                  <a:noFill/>
                </a:ln>
                <a:solidFill>
                  <a:srgbClr val="0000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京成</a:t>
            </a:r>
            <a:r>
              <a:rPr lang="ja-JP" altLang="en-US" sz="2800" b="1" dirty="0">
                <a:ln w="3175">
                  <a:noFill/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１００</a:t>
            </a:r>
            <a:r>
              <a:rPr lang="ja-JP" altLang="en-US" sz="2800" b="1" dirty="0">
                <a:ln w="3175">
                  <a:noFill/>
                </a:ln>
                <a:solidFill>
                  <a:srgbClr val="0000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sz="2800" b="1" dirty="0">
                <a:solidFill>
                  <a:srgbClr val="FF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ＳＰＥＣＩＡＬ</a:t>
            </a:r>
            <a:r>
              <a:rPr lang="ja-JP" altLang="en-US" sz="2800" b="1" dirty="0"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sz="2800" b="1" dirty="0">
                <a:solidFill>
                  <a:srgbClr val="FF0066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ＳＡＬＥ</a:t>
            </a:r>
            <a:endParaRPr lang="ja-JP" altLang="en-US" sz="2800" dirty="0">
              <a:solidFill>
                <a:srgbClr val="FF00FF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799A83D7-0266-4E11-8C3B-CE8C8B637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680" y="951816"/>
            <a:ext cx="3659003" cy="2435402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594DB9A4-B9D1-48AB-86DC-5864098E3F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680" y="3556539"/>
            <a:ext cx="3649106" cy="2031471"/>
          </a:xfrm>
          <a:prstGeom prst="rect">
            <a:avLst/>
          </a:prstGeom>
          <a:ln w="508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1329965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8DCEEB7-8AF1-48E2-BF2E-27E6AA04A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625" y="5766059"/>
            <a:ext cx="1757869" cy="573998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D950961-7CEB-4792-B91B-256095C30453}"/>
              </a:ext>
            </a:extLst>
          </p:cNvPr>
          <p:cNvSpPr/>
          <p:nvPr/>
        </p:nvSpPr>
        <p:spPr>
          <a:xfrm>
            <a:off x="2095501" y="0"/>
            <a:ext cx="9848612" cy="84545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>
                <a:solidFill>
                  <a:srgbClr val="0000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r>
              <a:rPr lang="ja-JP" altLang="en-US" sz="2800" dirty="0" err="1"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まど</a:t>
            </a:r>
            <a:r>
              <a:rPr lang="ja-JP" altLang="en-US" sz="2800" dirty="0"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上Ｗ </a:t>
            </a:r>
            <a:r>
              <a:rPr lang="ja-JP" altLang="en-US" sz="2800" dirty="0">
                <a:ln w="3175">
                  <a:noFill/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２ＷＥＥＫ</a:t>
            </a:r>
            <a:r>
              <a:rPr lang="ja-JP" altLang="en-US" sz="2800" dirty="0">
                <a:ln w="3175">
                  <a:noFill/>
                </a:ln>
                <a:solidFill>
                  <a:srgbClr val="0000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sz="2800" b="1" dirty="0">
                <a:solidFill>
                  <a:srgbClr val="FF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ＳＰＥＣＩＡＬ</a:t>
            </a:r>
            <a:r>
              <a:rPr lang="ja-JP" altLang="en-US" sz="2800" b="1" dirty="0"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sz="2800" b="1" dirty="0">
                <a:solidFill>
                  <a:srgbClr val="FF0066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ＳＡＬＥ</a:t>
            </a:r>
            <a:endParaRPr lang="ja-JP" altLang="en-US" sz="2800" dirty="0">
              <a:solidFill>
                <a:srgbClr val="FF00FF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E01673C-D798-47A5-B797-8ED9217D01AB}"/>
              </a:ext>
            </a:extLst>
          </p:cNvPr>
          <p:cNvSpPr/>
          <p:nvPr/>
        </p:nvSpPr>
        <p:spPr>
          <a:xfrm>
            <a:off x="182706" y="158635"/>
            <a:ext cx="20822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【</a:t>
            </a:r>
            <a:r>
              <a:rPr lang="ja-JP" altLang="en-US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京成電鉄</a:t>
            </a:r>
            <a:r>
              <a:rPr lang="en-US" altLang="ja-JP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】</a:t>
            </a:r>
            <a:r>
              <a:rPr lang="ja-JP" altLang="en-US" sz="32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endParaRPr lang="ja-JP" altLang="en-US" sz="3200" dirty="0">
              <a:ln w="3175">
                <a:solidFill>
                  <a:srgbClr val="CCFFFF"/>
                </a:solidFill>
              </a:ln>
              <a:effectLst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7AC4EDCA-5C0F-4C65-AA7C-0180FD603099}"/>
              </a:ext>
            </a:extLst>
          </p:cNvPr>
          <p:cNvGrpSpPr/>
          <p:nvPr/>
        </p:nvGrpSpPr>
        <p:grpSpPr>
          <a:xfrm>
            <a:off x="106506" y="967973"/>
            <a:ext cx="9052737" cy="5372084"/>
            <a:chOff x="296987" y="1254617"/>
            <a:chExt cx="9052737" cy="5372084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4C838DD2-026C-4B3A-8B14-666B3B84D002}"/>
                </a:ext>
              </a:extLst>
            </p:cNvPr>
            <p:cNvGrpSpPr/>
            <p:nvPr/>
          </p:nvGrpSpPr>
          <p:grpSpPr>
            <a:xfrm>
              <a:off x="296987" y="1446121"/>
              <a:ext cx="5405192" cy="5180580"/>
              <a:chOff x="296987" y="1446121"/>
              <a:chExt cx="5405192" cy="5180580"/>
            </a:xfrm>
          </p:grpSpPr>
          <p:grpSp>
            <p:nvGrpSpPr>
              <p:cNvPr id="20" name="グループ化 19">
                <a:extLst>
                  <a:ext uri="{FF2B5EF4-FFF2-40B4-BE49-F238E27FC236}">
                    <a16:creationId xmlns:a16="http://schemas.microsoft.com/office/drawing/2014/main" id="{82B47E49-9FF0-468A-8260-0FAB2053B77A}"/>
                  </a:ext>
                </a:extLst>
              </p:cNvPr>
              <p:cNvGrpSpPr/>
              <p:nvPr/>
            </p:nvGrpSpPr>
            <p:grpSpPr>
              <a:xfrm>
                <a:off x="310754" y="2150686"/>
                <a:ext cx="5371368" cy="486226"/>
                <a:chOff x="310754" y="2150686"/>
                <a:chExt cx="5371368" cy="486226"/>
              </a:xfrm>
            </p:grpSpPr>
            <p:sp>
              <p:nvSpPr>
                <p:cNvPr id="45" name="正方形/長方形 44">
                  <a:extLst>
                    <a:ext uri="{FF2B5EF4-FFF2-40B4-BE49-F238E27FC236}">
                      <a16:creationId xmlns:a16="http://schemas.microsoft.com/office/drawing/2014/main" id="{E77E2EB8-F3B9-4E82-A3EC-15089EB8E781}"/>
                    </a:ext>
                  </a:extLst>
                </p:cNvPr>
                <p:cNvSpPr/>
                <p:nvPr/>
              </p:nvSpPr>
              <p:spPr>
                <a:xfrm>
                  <a:off x="310754" y="2214439"/>
                  <a:ext cx="870120" cy="35445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scene3d>
                  <a:camera prst="orthographicFront"/>
                  <a:lightRig rig="threePt" dir="t"/>
                </a:scene3d>
                <a:sp3d contourW="12700">
                  <a:bevelT prst="angle"/>
                  <a:bevelB prst="slope"/>
                  <a:contourClr>
                    <a:srgbClr val="3399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r>
                    <a:rPr kumimoji="1" lang="ja-JP" altLang="en-US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掲出路線</a:t>
                  </a:r>
                  <a:endParaRPr kumimoji="1" lang="en-US" altLang="ja-JP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sp>
              <p:nvSpPr>
                <p:cNvPr id="46" name="正方形/長方形 45">
                  <a:extLst>
                    <a:ext uri="{FF2B5EF4-FFF2-40B4-BE49-F238E27FC236}">
                      <a16:creationId xmlns:a16="http://schemas.microsoft.com/office/drawing/2014/main" id="{C8AED19A-5ECB-4B65-8EE2-9F2BD483FC99}"/>
                    </a:ext>
                  </a:extLst>
                </p:cNvPr>
                <p:cNvSpPr/>
                <p:nvPr/>
              </p:nvSpPr>
              <p:spPr>
                <a:xfrm>
                  <a:off x="1419435" y="2150686"/>
                  <a:ext cx="4262687" cy="48622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京成線・北総線</a:t>
                  </a:r>
                  <a:r>
                    <a:rPr kumimoji="1"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　</a:t>
                  </a:r>
                  <a:endParaRPr kumimoji="1"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</p:txBody>
            </p:sp>
          </p:grp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66EB3AC2-57DD-4985-A05F-A78AA0EF0ED8}"/>
                  </a:ext>
                </a:extLst>
              </p:cNvPr>
              <p:cNvGrpSpPr/>
              <p:nvPr/>
            </p:nvGrpSpPr>
            <p:grpSpPr>
              <a:xfrm>
                <a:off x="296987" y="2694242"/>
                <a:ext cx="5341997" cy="738728"/>
                <a:chOff x="296987" y="2694242"/>
                <a:chExt cx="5341997" cy="738728"/>
              </a:xfrm>
            </p:grpSpPr>
            <p:sp>
              <p:nvSpPr>
                <p:cNvPr id="43" name="正方形/長方形 42">
                  <a:extLst>
                    <a:ext uri="{FF2B5EF4-FFF2-40B4-BE49-F238E27FC236}">
                      <a16:creationId xmlns:a16="http://schemas.microsoft.com/office/drawing/2014/main" id="{F32E9026-34FC-4AC2-9534-107518EBC4F3}"/>
                    </a:ext>
                  </a:extLst>
                </p:cNvPr>
                <p:cNvSpPr/>
                <p:nvPr/>
              </p:nvSpPr>
              <p:spPr>
                <a:xfrm>
                  <a:off x="1415389" y="2694242"/>
                  <a:ext cx="4223595" cy="73872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１１社ドリームネットワークセット期割の空き期間限定で</a:t>
                  </a:r>
                  <a:endParaRPr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  <a:p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「</a:t>
                  </a:r>
                  <a:r>
                    <a:rPr lang="ja-JP" altLang="en-US" sz="1100" dirty="0" err="1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まど</a:t>
                  </a:r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上ワイド」の掲出料を特別価格にて販売致します。</a:t>
                  </a:r>
                  <a:endParaRPr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</p:txBody>
            </p:sp>
            <p:sp>
              <p:nvSpPr>
                <p:cNvPr id="44" name="正方形/長方形 43">
                  <a:extLst>
                    <a:ext uri="{FF2B5EF4-FFF2-40B4-BE49-F238E27FC236}">
                      <a16:creationId xmlns:a16="http://schemas.microsoft.com/office/drawing/2014/main" id="{1B2739E5-E7F2-4732-ABB5-501DFAE9B688}"/>
                    </a:ext>
                  </a:extLst>
                </p:cNvPr>
                <p:cNvSpPr/>
                <p:nvPr/>
              </p:nvSpPr>
              <p:spPr>
                <a:xfrm>
                  <a:off x="296987" y="2871943"/>
                  <a:ext cx="883887" cy="35445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scene3d>
                  <a:camera prst="orthographicFront"/>
                  <a:lightRig rig="threePt" dir="t"/>
                </a:scene3d>
                <a:sp3d contourW="12700">
                  <a:bevelT prst="angle"/>
                  <a:bevelB prst="slope"/>
                  <a:contourClr>
                    <a:srgbClr val="3399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r>
                    <a:rPr kumimoji="1" lang="ja-JP" altLang="en-US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実施概要</a:t>
                  </a:r>
                  <a:endParaRPr kumimoji="1" lang="en-US" altLang="ja-JP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22" name="グループ化 21">
                <a:extLst>
                  <a:ext uri="{FF2B5EF4-FFF2-40B4-BE49-F238E27FC236}">
                    <a16:creationId xmlns:a16="http://schemas.microsoft.com/office/drawing/2014/main" id="{68D8BBD1-D5D1-4323-9F28-7792423CBCD9}"/>
                  </a:ext>
                </a:extLst>
              </p:cNvPr>
              <p:cNvGrpSpPr/>
              <p:nvPr/>
            </p:nvGrpSpPr>
            <p:grpSpPr>
              <a:xfrm>
                <a:off x="310753" y="6021288"/>
                <a:ext cx="5371369" cy="605413"/>
                <a:chOff x="310753" y="6021288"/>
                <a:chExt cx="5371369" cy="605413"/>
              </a:xfrm>
            </p:grpSpPr>
            <p:sp>
              <p:nvSpPr>
                <p:cNvPr id="41" name="正方形/長方形 40">
                  <a:extLst>
                    <a:ext uri="{FF2B5EF4-FFF2-40B4-BE49-F238E27FC236}">
                      <a16:creationId xmlns:a16="http://schemas.microsoft.com/office/drawing/2014/main" id="{FDC539F4-D8DA-4527-B923-A824F1F175B2}"/>
                    </a:ext>
                  </a:extLst>
                </p:cNvPr>
                <p:cNvSpPr/>
                <p:nvPr/>
              </p:nvSpPr>
              <p:spPr>
                <a:xfrm>
                  <a:off x="310753" y="6155675"/>
                  <a:ext cx="883887" cy="35445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scene3d>
                  <a:camera prst="orthographicFront"/>
                  <a:lightRig rig="threePt" dir="t"/>
                </a:scene3d>
                <a:sp3d contourW="12700">
                  <a:bevelT prst="angle"/>
                  <a:bevelB prst="slope"/>
                  <a:contourClr>
                    <a:srgbClr val="3399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r>
                    <a:rPr lang="ja-JP" altLang="en-US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注意事項</a:t>
                  </a:r>
                  <a:endParaRPr kumimoji="1" lang="en-US" altLang="ja-JP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sp>
              <p:nvSpPr>
                <p:cNvPr id="42" name="正方形/長方形 41">
                  <a:extLst>
                    <a:ext uri="{FF2B5EF4-FFF2-40B4-BE49-F238E27FC236}">
                      <a16:creationId xmlns:a16="http://schemas.microsoft.com/office/drawing/2014/main" id="{E03A082B-0DC8-4395-B14D-068AF521B2BE}"/>
                    </a:ext>
                  </a:extLst>
                </p:cNvPr>
                <p:cNvSpPr/>
                <p:nvPr/>
              </p:nvSpPr>
              <p:spPr>
                <a:xfrm>
                  <a:off x="1429025" y="6021288"/>
                  <a:ext cx="4253097" cy="60541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他の割引との併用不可。</a:t>
                  </a:r>
                  <a:endParaRPr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  <a:p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右記、掲出期間以外とシングル掲出についてはご相談ください。</a:t>
                  </a:r>
                  <a:endParaRPr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</p:txBody>
            </p:sp>
          </p:grpSp>
          <p:grpSp>
            <p:nvGrpSpPr>
              <p:cNvPr id="23" name="グループ化 22">
                <a:extLst>
                  <a:ext uri="{FF2B5EF4-FFF2-40B4-BE49-F238E27FC236}">
                    <a16:creationId xmlns:a16="http://schemas.microsoft.com/office/drawing/2014/main" id="{C392F83B-2CAB-403D-9AF0-A715804E4A82}"/>
                  </a:ext>
                </a:extLst>
              </p:cNvPr>
              <p:cNvGrpSpPr/>
              <p:nvPr/>
            </p:nvGrpSpPr>
            <p:grpSpPr>
              <a:xfrm>
                <a:off x="310754" y="4653393"/>
                <a:ext cx="5362325" cy="486226"/>
                <a:chOff x="310754" y="4653393"/>
                <a:chExt cx="5362325" cy="486226"/>
              </a:xfrm>
            </p:grpSpPr>
            <p:sp>
              <p:nvSpPr>
                <p:cNvPr id="39" name="正方形/長方形 38">
                  <a:extLst>
                    <a:ext uri="{FF2B5EF4-FFF2-40B4-BE49-F238E27FC236}">
                      <a16:creationId xmlns:a16="http://schemas.microsoft.com/office/drawing/2014/main" id="{6D8D14E1-9FA7-4703-B95F-C4094DAD5C96}"/>
                    </a:ext>
                  </a:extLst>
                </p:cNvPr>
                <p:cNvSpPr/>
                <p:nvPr/>
              </p:nvSpPr>
              <p:spPr>
                <a:xfrm>
                  <a:off x="310754" y="4719277"/>
                  <a:ext cx="870120" cy="35445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scene3d>
                  <a:camera prst="orthographicFront"/>
                  <a:lightRig rig="threePt" dir="t"/>
                </a:scene3d>
                <a:sp3d contourW="12700">
                  <a:bevelT prst="angle"/>
                  <a:bevelB prst="slope"/>
                  <a:contourClr>
                    <a:srgbClr val="3399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r>
                    <a:rPr lang="ja-JP" altLang="en-US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納品枚数</a:t>
                  </a:r>
                  <a:endParaRPr kumimoji="1" lang="en-US" altLang="ja-JP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sp>
              <p:nvSpPr>
                <p:cNvPr id="40" name="正方形/長方形 39">
                  <a:extLst>
                    <a:ext uri="{FF2B5EF4-FFF2-40B4-BE49-F238E27FC236}">
                      <a16:creationId xmlns:a16="http://schemas.microsoft.com/office/drawing/2014/main" id="{5D522731-6845-4B70-A30D-8109861F6556}"/>
                    </a:ext>
                  </a:extLst>
                </p:cNvPr>
                <p:cNvSpPr/>
                <p:nvPr/>
              </p:nvSpPr>
              <p:spPr>
                <a:xfrm>
                  <a:off x="1410393" y="4653393"/>
                  <a:ext cx="4262686" cy="48622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Ｂ３ワイド ７００枚　</a:t>
                  </a:r>
                  <a:r>
                    <a:rPr lang="en-US" altLang="ja-JP" sz="9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※</a:t>
                  </a:r>
                  <a:r>
                    <a:rPr lang="ja-JP" altLang="en-US" sz="9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納品；京葉アドに５営業日前の午前中まで。</a:t>
                  </a:r>
                  <a:endParaRPr kumimoji="1" lang="en-US" altLang="ja-JP" sz="8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</p:txBody>
            </p:sp>
          </p:grpSp>
          <p:grpSp>
            <p:nvGrpSpPr>
              <p:cNvPr id="24" name="グループ化 23">
                <a:extLst>
                  <a:ext uri="{FF2B5EF4-FFF2-40B4-BE49-F238E27FC236}">
                    <a16:creationId xmlns:a16="http://schemas.microsoft.com/office/drawing/2014/main" id="{56CB8D5D-2D4E-4764-BF66-1EC78579D2A0}"/>
                  </a:ext>
                </a:extLst>
              </p:cNvPr>
              <p:cNvGrpSpPr/>
              <p:nvPr/>
            </p:nvGrpSpPr>
            <p:grpSpPr>
              <a:xfrm>
                <a:off x="310754" y="5157192"/>
                <a:ext cx="5391425" cy="893445"/>
                <a:chOff x="310754" y="5157192"/>
                <a:chExt cx="5391425" cy="893445"/>
              </a:xfrm>
            </p:grpSpPr>
            <p:sp>
              <p:nvSpPr>
                <p:cNvPr id="37" name="正方形/長方形 36">
                  <a:extLst>
                    <a:ext uri="{FF2B5EF4-FFF2-40B4-BE49-F238E27FC236}">
                      <a16:creationId xmlns:a16="http://schemas.microsoft.com/office/drawing/2014/main" id="{03AA0EAA-A44C-475F-9EF2-9F32ECD78CAF}"/>
                    </a:ext>
                  </a:extLst>
                </p:cNvPr>
                <p:cNvSpPr/>
                <p:nvPr/>
              </p:nvSpPr>
              <p:spPr>
                <a:xfrm>
                  <a:off x="310754" y="5437476"/>
                  <a:ext cx="870120" cy="35445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scene3d>
                  <a:camera prst="orthographicFront"/>
                  <a:lightRig rig="threePt" dir="t"/>
                </a:scene3d>
                <a:sp3d contourW="12700">
                  <a:bevelT prst="angle"/>
                  <a:bevelB prst="slope"/>
                  <a:contourClr>
                    <a:srgbClr val="3399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r>
                    <a:rPr lang="ja-JP" altLang="en-US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販売方法</a:t>
                  </a:r>
                  <a:endParaRPr kumimoji="1" lang="en-US" altLang="ja-JP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sp>
              <p:nvSpPr>
                <p:cNvPr id="38" name="正方形/長方形 37">
                  <a:extLst>
                    <a:ext uri="{FF2B5EF4-FFF2-40B4-BE49-F238E27FC236}">
                      <a16:creationId xmlns:a16="http://schemas.microsoft.com/office/drawing/2014/main" id="{C85DD158-C362-44B4-A5CE-0424EB819AB1}"/>
                    </a:ext>
                  </a:extLst>
                </p:cNvPr>
                <p:cNvSpPr/>
                <p:nvPr/>
              </p:nvSpPr>
              <p:spPr>
                <a:xfrm>
                  <a:off x="1410393" y="5157192"/>
                  <a:ext cx="4291786" cy="89344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空き枠・申込みについては交通媒体部にて管理します。</a:t>
                  </a:r>
                  <a:endParaRPr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</p:txBody>
            </p:sp>
          </p:grpSp>
          <p:grpSp>
            <p:nvGrpSpPr>
              <p:cNvPr id="25" name="グループ化 24">
                <a:extLst>
                  <a:ext uri="{FF2B5EF4-FFF2-40B4-BE49-F238E27FC236}">
                    <a16:creationId xmlns:a16="http://schemas.microsoft.com/office/drawing/2014/main" id="{7733379D-613F-4E03-BC43-56EFACE11C02}"/>
                  </a:ext>
                </a:extLst>
              </p:cNvPr>
              <p:cNvGrpSpPr/>
              <p:nvPr/>
            </p:nvGrpSpPr>
            <p:grpSpPr>
              <a:xfrm>
                <a:off x="296987" y="1446121"/>
                <a:ext cx="5351189" cy="614727"/>
                <a:chOff x="296987" y="1446121"/>
                <a:chExt cx="5351189" cy="614727"/>
              </a:xfrm>
            </p:grpSpPr>
            <p:sp>
              <p:nvSpPr>
                <p:cNvPr id="35" name="正方形/長方形 34">
                  <a:extLst>
                    <a:ext uri="{FF2B5EF4-FFF2-40B4-BE49-F238E27FC236}">
                      <a16:creationId xmlns:a16="http://schemas.microsoft.com/office/drawing/2014/main" id="{C3AE16F0-6376-4A12-883A-7D87CAD7F9B9}"/>
                    </a:ext>
                  </a:extLst>
                </p:cNvPr>
                <p:cNvSpPr/>
                <p:nvPr/>
              </p:nvSpPr>
              <p:spPr>
                <a:xfrm>
                  <a:off x="296987" y="1561393"/>
                  <a:ext cx="883887" cy="35445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scene3d>
                  <a:camera prst="orthographicFront"/>
                  <a:lightRig rig="threePt" dir="t"/>
                </a:scene3d>
                <a:sp3d contourW="12700">
                  <a:bevelT prst="angle"/>
                  <a:bevelB prst="slope"/>
                  <a:contourClr>
                    <a:srgbClr val="3399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r>
                    <a:rPr lang="ja-JP" altLang="en-US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実施期間</a:t>
                  </a:r>
                  <a:endParaRPr kumimoji="1" lang="en-US" altLang="ja-JP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sp>
              <p:nvSpPr>
                <p:cNvPr id="36" name="正方形/長方形 55">
                  <a:extLst>
                    <a:ext uri="{FF2B5EF4-FFF2-40B4-BE49-F238E27FC236}">
                      <a16:creationId xmlns:a16="http://schemas.microsoft.com/office/drawing/2014/main" id="{9E34DBE4-AE19-409E-8408-6C4A11DCB62E}"/>
                    </a:ext>
                  </a:extLst>
                </p:cNvPr>
                <p:cNvSpPr/>
                <p:nvPr/>
              </p:nvSpPr>
              <p:spPr>
                <a:xfrm>
                  <a:off x="1424608" y="1446121"/>
                  <a:ext cx="4223568" cy="61472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kumimoji="1"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１１社ドリームネットワークセット期割の空き期間に掲出。</a:t>
                  </a:r>
                  <a:endParaRPr kumimoji="1"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  <a:p>
                  <a:r>
                    <a:rPr lang="en-US" altLang="ja-JP" sz="10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※</a:t>
                  </a:r>
                  <a:r>
                    <a:rPr lang="ja-JP" altLang="en-US" sz="10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右下「販売期間」を参照下さい。</a:t>
                  </a:r>
                  <a:endParaRPr kumimoji="1" lang="en-US" altLang="ja-JP" sz="10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</p:txBody>
            </p:sp>
          </p:grpSp>
          <p:grpSp>
            <p:nvGrpSpPr>
              <p:cNvPr id="26" name="グループ化 25">
                <a:extLst>
                  <a:ext uri="{FF2B5EF4-FFF2-40B4-BE49-F238E27FC236}">
                    <a16:creationId xmlns:a16="http://schemas.microsoft.com/office/drawing/2014/main" id="{442F5C5D-94F8-422F-8A3F-CCF0650B7456}"/>
                  </a:ext>
                </a:extLst>
              </p:cNvPr>
              <p:cNvGrpSpPr/>
              <p:nvPr/>
            </p:nvGrpSpPr>
            <p:grpSpPr>
              <a:xfrm>
                <a:off x="310753" y="3351491"/>
                <a:ext cx="5328648" cy="1463028"/>
                <a:chOff x="310753" y="3351491"/>
                <a:chExt cx="5328648" cy="1463028"/>
              </a:xfrm>
            </p:grpSpPr>
            <p:grpSp>
              <p:nvGrpSpPr>
                <p:cNvPr id="27" name="グループ化 26">
                  <a:extLst>
                    <a:ext uri="{FF2B5EF4-FFF2-40B4-BE49-F238E27FC236}">
                      <a16:creationId xmlns:a16="http://schemas.microsoft.com/office/drawing/2014/main" id="{09BA00C1-573C-4199-9E91-801A595663CE}"/>
                    </a:ext>
                  </a:extLst>
                </p:cNvPr>
                <p:cNvGrpSpPr/>
                <p:nvPr/>
              </p:nvGrpSpPr>
              <p:grpSpPr>
                <a:xfrm>
                  <a:off x="310753" y="3351491"/>
                  <a:ext cx="5328648" cy="1373653"/>
                  <a:chOff x="310753" y="3351491"/>
                  <a:chExt cx="5328648" cy="1373653"/>
                </a:xfrm>
              </p:grpSpPr>
              <p:sp>
                <p:nvSpPr>
                  <p:cNvPr id="33" name="正方形/長方形 32">
                    <a:extLst>
                      <a:ext uri="{FF2B5EF4-FFF2-40B4-BE49-F238E27FC236}">
                        <a16:creationId xmlns:a16="http://schemas.microsoft.com/office/drawing/2014/main" id="{47ACE4FC-4704-4290-AE9B-20711FE8493D}"/>
                      </a:ext>
                    </a:extLst>
                  </p:cNvPr>
                  <p:cNvSpPr/>
                  <p:nvPr/>
                </p:nvSpPr>
                <p:spPr>
                  <a:xfrm>
                    <a:off x="1415806" y="3351491"/>
                    <a:ext cx="4223595" cy="137365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ja-JP" altLang="en-US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◆</a:t>
                    </a:r>
                    <a:r>
                      <a:rPr lang="ja-JP" altLang="en-US" sz="1100" dirty="0" err="1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まど</a:t>
                    </a:r>
                    <a:r>
                      <a:rPr lang="ja-JP" altLang="en-US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上ワイド　</a:t>
                    </a:r>
                    <a:r>
                      <a:rPr lang="en-US" altLang="ja-JP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14</a:t>
                    </a:r>
                    <a:r>
                      <a:rPr lang="ja-JP" altLang="en-US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日間　定価　</a:t>
                    </a:r>
                    <a:r>
                      <a:rPr lang="en-US" altLang="ja-JP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1,060,000</a:t>
                    </a:r>
                    <a:r>
                      <a:rPr lang="ja-JP" altLang="en-US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円</a:t>
                    </a:r>
                    <a:endParaRPr lang="en-US" altLang="ja-JP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endParaRPr>
                  </a:p>
                  <a:p>
                    <a:endParaRPr lang="en-US" altLang="ja-JP" sz="1100" dirty="0">
                      <a:solidFill>
                        <a:schemeClr val="tx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endParaRPr>
                  </a:p>
                  <a:p>
                    <a:r>
                      <a:rPr lang="ja-JP" altLang="en-US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⇒</a:t>
                    </a:r>
                    <a:r>
                      <a:rPr lang="ja-JP" altLang="en-US" sz="16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 </a:t>
                    </a:r>
                    <a:r>
                      <a:rPr lang="ja-JP" altLang="en-US" sz="2400" b="1" i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GPｺﾞｼｯｸE" panose="020B0900000000000000" pitchFamily="50" charset="-128"/>
                        <a:ea typeface="HGPｺﾞｼｯｸE" panose="020B0900000000000000" pitchFamily="50" charset="-128"/>
                      </a:rPr>
                      <a:t>６３６，０００</a:t>
                    </a:r>
                    <a:r>
                      <a:rPr lang="ja-JP" altLang="en-US" sz="1100" b="1" i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GPｺﾞｼｯｸE" panose="020B0900000000000000" pitchFamily="50" charset="-128"/>
                        <a:ea typeface="HGPｺﾞｼｯｸE" panose="020B0900000000000000" pitchFamily="50" charset="-128"/>
                      </a:rPr>
                      <a:t>円</a:t>
                    </a:r>
                    <a:r>
                      <a:rPr lang="ja-JP" altLang="en-US" sz="1100" i="1" dirty="0">
                        <a:solidFill>
                          <a:schemeClr val="tx1"/>
                        </a:solidFill>
                        <a:latin typeface="HGPｺﾞｼｯｸE" panose="020B0900000000000000" pitchFamily="50" charset="-128"/>
                        <a:ea typeface="HGPｺﾞｼｯｸE" panose="020B0900000000000000" pitchFamily="50" charset="-128"/>
                      </a:rPr>
                      <a:t>（税別）</a:t>
                    </a:r>
                    <a:endParaRPr lang="en-US" altLang="ja-JP" sz="1100" i="1" dirty="0">
                      <a:solidFill>
                        <a:schemeClr val="tx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endParaRPr>
                  </a:p>
                  <a:p>
                    <a:r>
                      <a:rPr lang="en-US" altLang="ja-JP" sz="9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【</a:t>
                    </a:r>
                    <a:r>
                      <a:rPr lang="ja-JP" altLang="en-US" sz="9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内訳；京成線 </a:t>
                    </a:r>
                    <a:r>
                      <a:rPr lang="en-US" altLang="ja-JP" sz="9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540,000</a:t>
                    </a:r>
                    <a:r>
                      <a:rPr lang="ja-JP" altLang="en-US" sz="9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円 </a:t>
                    </a:r>
                    <a:r>
                      <a:rPr lang="en-US" altLang="ja-JP" sz="9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/</a:t>
                    </a:r>
                    <a:r>
                      <a:rPr lang="ja-JP" altLang="en-US" sz="9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 北総線 </a:t>
                    </a:r>
                    <a:r>
                      <a:rPr lang="en-US" altLang="ja-JP" sz="9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96,000</a:t>
                    </a:r>
                    <a:r>
                      <a:rPr lang="ja-JP" altLang="en-US" sz="9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円</a:t>
                    </a:r>
                    <a:r>
                      <a:rPr lang="en-US" altLang="ja-JP" sz="9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】</a:t>
                    </a:r>
                    <a:endParaRPr lang="en-US" altLang="ja-JP" sz="900" i="1" dirty="0">
                      <a:solidFill>
                        <a:schemeClr val="tx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endParaRPr>
                  </a:p>
                </p:txBody>
              </p:sp>
              <p:sp>
                <p:nvSpPr>
                  <p:cNvPr id="34" name="正方形/長方形 33">
                    <a:extLst>
                      <a:ext uri="{FF2B5EF4-FFF2-40B4-BE49-F238E27FC236}">
                        <a16:creationId xmlns:a16="http://schemas.microsoft.com/office/drawing/2014/main" id="{DB4D4A97-E79F-4351-8092-E70E92FA11B1}"/>
                      </a:ext>
                    </a:extLst>
                  </p:cNvPr>
                  <p:cNvSpPr/>
                  <p:nvPr/>
                </p:nvSpPr>
                <p:spPr>
                  <a:xfrm>
                    <a:off x="310753" y="3521744"/>
                    <a:ext cx="883887" cy="354459"/>
                  </a:xfrm>
                  <a:prstGeom prst="rect">
                    <a:avLst/>
                  </a:prstGeom>
                  <a:solidFill>
                    <a:srgbClr val="0000FF"/>
                  </a:solidFill>
                  <a:ln>
                    <a:solidFill>
                      <a:srgbClr val="0000FF"/>
                    </a:solidFill>
                  </a:ln>
                  <a:effectLst>
                    <a:glow rad="101600">
                      <a:schemeClr val="accent5">
                        <a:satMod val="175000"/>
                        <a:alpha val="40000"/>
                      </a:schemeClr>
                    </a:glow>
                  </a:effectLst>
                  <a:scene3d>
                    <a:camera prst="orthographicFront"/>
                    <a:lightRig rig="threePt" dir="t"/>
                  </a:scene3d>
                  <a:sp3d contourW="12700">
                    <a:bevelT prst="angle"/>
                    <a:bevelB prst="slope"/>
                    <a:contourClr>
                      <a:srgbClr val="3399FF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dist"/>
                    <a:r>
                      <a:rPr kumimoji="1" lang="ja-JP" altLang="en-US" sz="1200" dirty="0">
                        <a:solidFill>
                          <a:schemeClr val="bg1"/>
                        </a:solidFill>
                        <a:latin typeface="HGPｺﾞｼｯｸE" panose="020B0900000000000000" pitchFamily="50" charset="-128"/>
                        <a:ea typeface="HGPｺﾞｼｯｸE" panose="020B0900000000000000" pitchFamily="50" charset="-128"/>
                      </a:rPr>
                      <a:t>掲出料金</a:t>
                    </a:r>
                    <a:endParaRPr kumimoji="1" lang="en-US" altLang="ja-JP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endParaRPr>
                  </a:p>
                </p:txBody>
              </p:sp>
            </p:grpSp>
            <p:grpSp>
              <p:nvGrpSpPr>
                <p:cNvPr id="28" name="グループ化 27">
                  <a:extLst>
                    <a:ext uri="{FF2B5EF4-FFF2-40B4-BE49-F238E27FC236}">
                      <a16:creationId xmlns:a16="http://schemas.microsoft.com/office/drawing/2014/main" id="{4F08496F-8537-407D-903B-A90B3C2C61A0}"/>
                    </a:ext>
                  </a:extLst>
                </p:cNvPr>
                <p:cNvGrpSpPr/>
                <p:nvPr/>
              </p:nvGrpSpPr>
              <p:grpSpPr>
                <a:xfrm>
                  <a:off x="3918000" y="3729979"/>
                  <a:ext cx="1361285" cy="1084540"/>
                  <a:chOff x="3918000" y="3729979"/>
                  <a:chExt cx="1361285" cy="1084540"/>
                </a:xfrm>
              </p:grpSpPr>
              <p:sp>
                <p:nvSpPr>
                  <p:cNvPr id="29" name="星 32 89">
                    <a:extLst>
                      <a:ext uri="{FF2B5EF4-FFF2-40B4-BE49-F238E27FC236}">
                        <a16:creationId xmlns:a16="http://schemas.microsoft.com/office/drawing/2014/main" id="{0054FAC8-97B1-453C-9B9B-E0DEFD0847C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18000" y="3729979"/>
                    <a:ext cx="1057368" cy="1084540"/>
                  </a:xfrm>
                  <a:prstGeom prst="star32">
                    <a:avLst/>
                  </a:prstGeom>
                  <a:solidFill>
                    <a:srgbClr val="FFFF00"/>
                  </a:soli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kumimoji="1" lang="en-US" altLang="ja-JP" sz="160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0" name="正方形/長方形 29">
                    <a:extLst>
                      <a:ext uri="{FF2B5EF4-FFF2-40B4-BE49-F238E27FC236}">
                        <a16:creationId xmlns:a16="http://schemas.microsoft.com/office/drawing/2014/main" id="{6FD43944-191A-4C13-B772-35347960ED17}"/>
                      </a:ext>
                    </a:extLst>
                  </p:cNvPr>
                  <p:cNvSpPr/>
                  <p:nvPr/>
                </p:nvSpPr>
                <p:spPr bwMode="auto">
                  <a:xfrm rot="21587674">
                    <a:off x="3961915" y="3884465"/>
                    <a:ext cx="969535" cy="78266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scene3d>
                      <a:camera prst="perspectiveFront"/>
                      <a:lightRig rig="threePt" dir="t"/>
                    </a:scene3d>
                    <a:sp3d extrusionH="57150">
                      <a:bevelT w="38100" h="38100" prst="angle"/>
                    </a:sp3d>
                  </a:bodyPr>
                  <a:lstStyle/>
                  <a:p>
                    <a:pPr algn="ctr">
                      <a:defRPr/>
                    </a:pPr>
                    <a:r>
                      <a:rPr lang="en-US" altLang="ja-JP" sz="4800" b="1" dirty="0">
                        <a:ln>
                          <a:solidFill>
                            <a:srgbClr val="000000"/>
                          </a:solidFill>
                        </a:ln>
                        <a:solidFill>
                          <a:srgbClr val="FF0066"/>
                        </a:solidFill>
                        <a:effectLst>
                          <a:glow rad="635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</a:rPr>
                      <a:t>4</a:t>
                    </a:r>
                    <a:r>
                      <a:rPr kumimoji="1" lang="en-US" altLang="ja-JP" sz="4800" b="1" dirty="0">
                        <a:ln>
                          <a:solidFill>
                            <a:srgbClr val="000000"/>
                          </a:solidFill>
                        </a:ln>
                        <a:solidFill>
                          <a:srgbClr val="FF0066"/>
                        </a:solidFill>
                        <a:effectLst>
                          <a:glow rad="635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</a:rPr>
                      <a:t>0</a:t>
                    </a:r>
                    <a:endParaRPr kumimoji="1" lang="ja-JP" altLang="en-US" sz="5400" b="1" dirty="0">
                      <a:ln>
                        <a:solidFill>
                          <a:srgbClr val="000000"/>
                        </a:solidFill>
                      </a:ln>
                      <a:solidFill>
                        <a:srgbClr val="FF0066"/>
                      </a:solidFill>
                      <a:effectLst>
                        <a:glow rad="63500">
                          <a:schemeClr val="accent2">
                            <a:satMod val="175000"/>
                            <a:alpha val="40000"/>
                          </a:schemeClr>
                        </a:glow>
                      </a:effectLst>
                    </a:endParaRPr>
                  </a:p>
                </p:txBody>
              </p:sp>
              <p:sp>
                <p:nvSpPr>
                  <p:cNvPr id="31" name="正方形/長方形 30">
                    <a:extLst>
                      <a:ext uri="{FF2B5EF4-FFF2-40B4-BE49-F238E27FC236}">
                        <a16:creationId xmlns:a16="http://schemas.microsoft.com/office/drawing/2014/main" id="{E9900CDF-0E6E-41A1-B827-3BA9D93B9B6E}"/>
                      </a:ext>
                    </a:extLst>
                  </p:cNvPr>
                  <p:cNvSpPr/>
                  <p:nvPr/>
                </p:nvSpPr>
                <p:spPr bwMode="auto">
                  <a:xfrm rot="21587674">
                    <a:off x="4682694" y="4062506"/>
                    <a:ext cx="441868" cy="2929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scene3d>
                      <a:camera prst="perspectiveFront"/>
                      <a:lightRig rig="threePt" dir="t"/>
                    </a:scene3d>
                    <a:sp3d extrusionH="57150">
                      <a:bevelT w="38100" h="38100" prst="angle"/>
                    </a:sp3d>
                  </a:bodyPr>
                  <a:lstStyle/>
                  <a:p>
                    <a:pPr algn="ctr">
                      <a:defRPr/>
                    </a:pPr>
                    <a:r>
                      <a:rPr kumimoji="1" lang="ja-JP" altLang="en-US" b="1" dirty="0">
                        <a:solidFill>
                          <a:srgbClr val="FF0066"/>
                        </a:solidFill>
                        <a:effectLst>
                          <a:glow rad="635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</a:rPr>
                      <a:t>％</a:t>
                    </a:r>
                  </a:p>
                </p:txBody>
              </p:sp>
              <p:sp>
                <p:nvSpPr>
                  <p:cNvPr id="32" name="正方形/長方形 31">
                    <a:extLst>
                      <a:ext uri="{FF2B5EF4-FFF2-40B4-BE49-F238E27FC236}">
                        <a16:creationId xmlns:a16="http://schemas.microsoft.com/office/drawing/2014/main" id="{688D4D71-A7A7-454B-97F8-3A5957F07983}"/>
                      </a:ext>
                    </a:extLst>
                  </p:cNvPr>
                  <p:cNvSpPr/>
                  <p:nvPr/>
                </p:nvSpPr>
                <p:spPr bwMode="auto">
                  <a:xfrm rot="21587674">
                    <a:off x="4656991" y="4257958"/>
                    <a:ext cx="622294" cy="25827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scene3d>
                      <a:camera prst="perspectiveFront"/>
                      <a:lightRig rig="threePt" dir="t"/>
                    </a:scene3d>
                    <a:sp3d extrusionH="57150">
                      <a:bevelT w="38100" h="38100" prst="angle"/>
                    </a:sp3d>
                  </a:bodyPr>
                  <a:lstStyle/>
                  <a:p>
                    <a:pPr algn="ctr">
                      <a:defRPr/>
                    </a:pPr>
                    <a:r>
                      <a:rPr kumimoji="1" lang="en-US" altLang="ja-JP" b="1" dirty="0">
                        <a:solidFill>
                          <a:srgbClr val="FF0066"/>
                        </a:solidFill>
                        <a:effectLst>
                          <a:glow rad="101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</a:rPr>
                      <a:t>OFF</a:t>
                    </a:r>
                    <a:endParaRPr kumimoji="1" lang="ja-JP" altLang="en-US" b="1" dirty="0">
                      <a:solidFill>
                        <a:srgbClr val="FF0066"/>
                      </a:solidFill>
                      <a:effectLst>
                        <a:glow rad="101600">
                          <a:schemeClr val="accent2">
                            <a:satMod val="175000"/>
                            <a:alpha val="40000"/>
                          </a:schemeClr>
                        </a:glow>
                      </a:effectLst>
                    </a:endParaRPr>
                  </a:p>
                </p:txBody>
              </p:sp>
            </p:grpSp>
          </p:grpSp>
        </p:grpSp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91D2B3DE-8BEF-4962-87F3-26DA9B9B0189}"/>
                </a:ext>
              </a:extLst>
            </p:cNvPr>
            <p:cNvGrpSpPr/>
            <p:nvPr/>
          </p:nvGrpSpPr>
          <p:grpSpPr>
            <a:xfrm>
              <a:off x="5275944" y="1254617"/>
              <a:ext cx="4073780" cy="4650028"/>
              <a:chOff x="5275944" y="1254617"/>
              <a:chExt cx="4073780" cy="4650028"/>
            </a:xfrm>
          </p:grpSpPr>
          <p:grpSp>
            <p:nvGrpSpPr>
              <p:cNvPr id="14" name="グループ化 13">
                <a:extLst>
                  <a:ext uri="{FF2B5EF4-FFF2-40B4-BE49-F238E27FC236}">
                    <a16:creationId xmlns:a16="http://schemas.microsoft.com/office/drawing/2014/main" id="{4557B758-5EF7-4E90-A45C-6EA9E54DEEEC}"/>
                  </a:ext>
                </a:extLst>
              </p:cNvPr>
              <p:cNvGrpSpPr/>
              <p:nvPr/>
            </p:nvGrpSpPr>
            <p:grpSpPr>
              <a:xfrm>
                <a:off x="5315735" y="1254617"/>
                <a:ext cx="3789105" cy="2516850"/>
                <a:chOff x="5476875" y="1231825"/>
                <a:chExt cx="3533035" cy="2346760"/>
              </a:xfrm>
            </p:grpSpPr>
            <p:pic>
              <p:nvPicPr>
                <p:cNvPr id="18" name="図 17">
                  <a:extLst>
                    <a:ext uri="{FF2B5EF4-FFF2-40B4-BE49-F238E27FC236}">
                      <a16:creationId xmlns:a16="http://schemas.microsoft.com/office/drawing/2014/main" id="{2DADC2AE-406C-4C6D-A315-4599BE07F2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476875" y="1231825"/>
                  <a:ext cx="3533035" cy="2346760"/>
                </a:xfrm>
                <a:prstGeom prst="rect">
                  <a:avLst/>
                </a:prstGeom>
                <a:ln w="38100">
                  <a:solidFill>
                    <a:srgbClr val="0000FF"/>
                  </a:solidFill>
                </a:ln>
              </p:spPr>
            </p:pic>
            <p:sp>
              <p:nvSpPr>
                <p:cNvPr id="19" name="正方形/長方形 18">
                  <a:extLst>
                    <a:ext uri="{FF2B5EF4-FFF2-40B4-BE49-F238E27FC236}">
                      <a16:creationId xmlns:a16="http://schemas.microsoft.com/office/drawing/2014/main" id="{9B10BE1D-BAB2-4A2B-8162-57488FDD0964}"/>
                    </a:ext>
                  </a:extLst>
                </p:cNvPr>
                <p:cNvSpPr/>
                <p:nvPr/>
              </p:nvSpPr>
              <p:spPr>
                <a:xfrm>
                  <a:off x="7009043" y="2707887"/>
                  <a:ext cx="1296144" cy="318926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ja-JP" altLang="en-US" sz="1100" b="1" dirty="0">
                      <a:ln w="3175">
                        <a:noFill/>
                      </a:ln>
                      <a:solidFill>
                        <a:schemeClr val="tx1"/>
                      </a:solidFill>
                    </a:rPr>
                    <a:t>ワイド</a:t>
                  </a:r>
                  <a:endParaRPr kumimoji="1" lang="ja-JP" altLang="en-US" sz="1100" b="1" dirty="0">
                    <a:ln w="3175">
                      <a:noFill/>
                    </a:ln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5" name="グループ化 14">
                <a:extLst>
                  <a:ext uri="{FF2B5EF4-FFF2-40B4-BE49-F238E27FC236}">
                    <a16:creationId xmlns:a16="http://schemas.microsoft.com/office/drawing/2014/main" id="{17A11BBB-63B9-4164-B563-908DB653E7A3}"/>
                  </a:ext>
                </a:extLst>
              </p:cNvPr>
              <p:cNvGrpSpPr/>
              <p:nvPr/>
            </p:nvGrpSpPr>
            <p:grpSpPr>
              <a:xfrm>
                <a:off x="5275944" y="3920659"/>
                <a:ext cx="4073780" cy="1983986"/>
                <a:chOff x="5275944" y="3920659"/>
                <a:chExt cx="4073780" cy="1983986"/>
              </a:xfrm>
            </p:grpSpPr>
            <p:sp>
              <p:nvSpPr>
                <p:cNvPr id="16" name="正方形/長方形 15">
                  <a:extLst>
                    <a:ext uri="{FF2B5EF4-FFF2-40B4-BE49-F238E27FC236}">
                      <a16:creationId xmlns:a16="http://schemas.microsoft.com/office/drawing/2014/main" id="{DDF653EC-0C02-409C-AF14-F1E01BA60D33}"/>
                    </a:ext>
                  </a:extLst>
                </p:cNvPr>
                <p:cNvSpPr/>
                <p:nvPr/>
              </p:nvSpPr>
              <p:spPr>
                <a:xfrm>
                  <a:off x="5315735" y="3920659"/>
                  <a:ext cx="883887" cy="35445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scene3d>
                  <a:camera prst="orthographicFront"/>
                  <a:lightRig rig="threePt" dir="t"/>
                </a:scene3d>
                <a:sp3d contourW="12700">
                  <a:bevelT prst="angle"/>
                  <a:bevelB prst="slope"/>
                  <a:contourClr>
                    <a:srgbClr val="3399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r>
                    <a:rPr lang="ja-JP" altLang="en-US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販売期間</a:t>
                  </a:r>
                  <a:endParaRPr kumimoji="1" lang="en-US" altLang="ja-JP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sp>
              <p:nvSpPr>
                <p:cNvPr id="17" name="正方形/長方形 16">
                  <a:extLst>
                    <a:ext uri="{FF2B5EF4-FFF2-40B4-BE49-F238E27FC236}">
                      <a16:creationId xmlns:a16="http://schemas.microsoft.com/office/drawing/2014/main" id="{B14D7AC4-9FC4-41C4-AD8B-541103BCC620}"/>
                    </a:ext>
                  </a:extLst>
                </p:cNvPr>
                <p:cNvSpPr/>
                <p:nvPr/>
              </p:nvSpPr>
              <p:spPr>
                <a:xfrm>
                  <a:off x="5275944" y="4424310"/>
                  <a:ext cx="4073780" cy="148033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①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2020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年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05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月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25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日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(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月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)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～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2020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年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06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月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07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日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(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日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)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　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14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日間</a:t>
                  </a:r>
                  <a:endParaRPr lang="en-US" altLang="ja-JP" sz="12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  <a:p>
                  <a:endParaRPr lang="en-US" altLang="ja-JP" sz="8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  <a:p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②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2020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年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06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月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22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日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(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月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)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～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2020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年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07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月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05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日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(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日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)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　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14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日間</a:t>
                  </a:r>
                  <a:endParaRPr lang="en-US" altLang="ja-JP" sz="12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  <a:p>
                  <a:endParaRPr lang="en-US" altLang="ja-JP" sz="8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  <a:p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③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2020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年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07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月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27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日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(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月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)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～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2020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年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08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月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09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日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(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日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)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　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14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日間</a:t>
                  </a:r>
                  <a:endParaRPr lang="en-US" altLang="ja-JP" sz="12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  <a:p>
                  <a:endParaRPr lang="en-US" altLang="ja-JP" sz="8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  <a:p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④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2020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年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08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月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24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日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(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月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)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～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2020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年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09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月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06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日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(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日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)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　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14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日間</a:t>
                  </a:r>
                  <a:endParaRPr lang="en-US" altLang="ja-JP" sz="12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  <a:p>
                  <a:endParaRPr lang="en-US" altLang="ja-JP" sz="8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  <a:p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⑤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2020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年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09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月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21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日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(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月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)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～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2020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年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10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月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04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日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(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日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)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　</a:t>
                  </a:r>
                  <a:r>
                    <a:rPr lang="en-US" altLang="ja-JP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14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日間</a:t>
                  </a:r>
                  <a:endParaRPr lang="en-US" altLang="ja-JP" sz="12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80905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8DCEEB7-8AF1-48E2-BF2E-27E6AA04A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625" y="5766059"/>
            <a:ext cx="1757869" cy="573998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6BE1AB2-768E-4453-B5E0-B70741FB1824}"/>
              </a:ext>
            </a:extLst>
          </p:cNvPr>
          <p:cNvSpPr/>
          <p:nvPr/>
        </p:nvSpPr>
        <p:spPr>
          <a:xfrm>
            <a:off x="2040994" y="28293"/>
            <a:ext cx="9848612" cy="845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>
                <a:solidFill>
                  <a:srgbClr val="0000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r>
              <a:rPr lang="ja-JP" altLang="en-US" sz="2800" dirty="0" err="1"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まど</a:t>
            </a:r>
            <a:r>
              <a:rPr lang="ja-JP" altLang="en-US" sz="2800" dirty="0"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上Ｗ</a:t>
            </a:r>
            <a:r>
              <a:rPr lang="ja-JP" altLang="en-US" sz="2800" dirty="0">
                <a:solidFill>
                  <a:srgbClr val="0000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sz="2800" b="1" dirty="0">
                <a:solidFill>
                  <a:srgbClr val="FF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ＳＰＥＣＩＡＬ</a:t>
            </a:r>
            <a:r>
              <a:rPr lang="ja-JP" altLang="en-US" sz="2800" b="1" dirty="0"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sz="2800" b="1" dirty="0">
                <a:solidFill>
                  <a:srgbClr val="FF0066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ＳＡＬＥ</a:t>
            </a:r>
            <a:endParaRPr lang="ja-JP" altLang="en-US" sz="2800" dirty="0">
              <a:solidFill>
                <a:srgbClr val="FF00FF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E61232A-D681-4409-B0A8-B81E4185B572}"/>
              </a:ext>
            </a:extLst>
          </p:cNvPr>
          <p:cNvSpPr/>
          <p:nvPr/>
        </p:nvSpPr>
        <p:spPr>
          <a:xfrm>
            <a:off x="182706" y="158635"/>
            <a:ext cx="20822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【</a:t>
            </a:r>
            <a:r>
              <a:rPr lang="ja-JP" altLang="en-US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北総電鉄</a:t>
            </a:r>
            <a:r>
              <a:rPr lang="en-US" altLang="ja-JP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】</a:t>
            </a:r>
            <a:r>
              <a:rPr lang="ja-JP" altLang="en-US" sz="32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endParaRPr lang="ja-JP" altLang="en-US" sz="3200" dirty="0">
              <a:ln w="3175">
                <a:solidFill>
                  <a:srgbClr val="CCFFFF"/>
                </a:solidFill>
              </a:ln>
              <a:effectLst/>
            </a:endParaRPr>
          </a:p>
        </p:txBody>
      </p:sp>
      <p:sp>
        <p:nvSpPr>
          <p:cNvPr id="6" name="リボン: 下に曲がる 5">
            <a:extLst>
              <a:ext uri="{FF2B5EF4-FFF2-40B4-BE49-F238E27FC236}">
                <a16:creationId xmlns:a16="http://schemas.microsoft.com/office/drawing/2014/main" id="{B4DA4F93-E48E-4E57-BE4F-E84650BBD1D9}"/>
              </a:ext>
            </a:extLst>
          </p:cNvPr>
          <p:cNvSpPr/>
          <p:nvPr/>
        </p:nvSpPr>
        <p:spPr>
          <a:xfrm>
            <a:off x="6737661" y="229610"/>
            <a:ext cx="2223633" cy="442824"/>
          </a:xfrm>
          <a:prstGeom prst="ribbon">
            <a:avLst>
              <a:gd name="adj1" fmla="val 16667"/>
              <a:gd name="adj2" fmla="val 72189"/>
            </a:avLst>
          </a:prstGeom>
          <a:solidFill>
            <a:srgbClr val="FF00FF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毎月３枠限定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AB2141D8-E559-475B-8807-143D46684C5C}"/>
              </a:ext>
            </a:extLst>
          </p:cNvPr>
          <p:cNvGrpSpPr/>
          <p:nvPr/>
        </p:nvGrpSpPr>
        <p:grpSpPr>
          <a:xfrm>
            <a:off x="106506" y="1004093"/>
            <a:ext cx="8744015" cy="5125642"/>
            <a:chOff x="296987" y="1446121"/>
            <a:chExt cx="8744015" cy="5125642"/>
          </a:xfrm>
        </p:grpSpPr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4DAF1F63-24B1-4090-9B3D-B778B8127CE8}"/>
                </a:ext>
              </a:extLst>
            </p:cNvPr>
            <p:cNvGrpSpPr/>
            <p:nvPr/>
          </p:nvGrpSpPr>
          <p:grpSpPr>
            <a:xfrm>
              <a:off x="296987" y="1446121"/>
              <a:ext cx="5418341" cy="5125642"/>
              <a:chOff x="296987" y="1446121"/>
              <a:chExt cx="5418341" cy="5125642"/>
            </a:xfrm>
          </p:grpSpPr>
          <p:grpSp>
            <p:nvGrpSpPr>
              <p:cNvPr id="18" name="グループ化 17">
                <a:extLst>
                  <a:ext uri="{FF2B5EF4-FFF2-40B4-BE49-F238E27FC236}">
                    <a16:creationId xmlns:a16="http://schemas.microsoft.com/office/drawing/2014/main" id="{A600BE60-8692-41B1-B7E0-344091461B4A}"/>
                  </a:ext>
                </a:extLst>
              </p:cNvPr>
              <p:cNvGrpSpPr/>
              <p:nvPr/>
            </p:nvGrpSpPr>
            <p:grpSpPr>
              <a:xfrm>
                <a:off x="310754" y="2150686"/>
                <a:ext cx="5371368" cy="486226"/>
                <a:chOff x="310754" y="2150686"/>
                <a:chExt cx="5371368" cy="486226"/>
              </a:xfrm>
            </p:grpSpPr>
            <p:sp>
              <p:nvSpPr>
                <p:cNvPr id="44" name="正方形/長方形 43">
                  <a:extLst>
                    <a:ext uri="{FF2B5EF4-FFF2-40B4-BE49-F238E27FC236}">
                      <a16:creationId xmlns:a16="http://schemas.microsoft.com/office/drawing/2014/main" id="{9D56DAD9-156D-4EC6-B1C2-98B399B4D134}"/>
                    </a:ext>
                  </a:extLst>
                </p:cNvPr>
                <p:cNvSpPr/>
                <p:nvPr/>
              </p:nvSpPr>
              <p:spPr>
                <a:xfrm>
                  <a:off x="310754" y="2214439"/>
                  <a:ext cx="870120" cy="35445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scene3d>
                  <a:camera prst="orthographicFront"/>
                  <a:lightRig rig="threePt" dir="t"/>
                </a:scene3d>
                <a:sp3d contourW="12700">
                  <a:bevelT prst="angle"/>
                  <a:bevelB prst="slope"/>
                  <a:contourClr>
                    <a:srgbClr val="3399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r>
                    <a:rPr kumimoji="1" lang="ja-JP" altLang="en-US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掲出路線</a:t>
                  </a:r>
                  <a:endParaRPr kumimoji="1" lang="en-US" altLang="ja-JP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sp>
              <p:nvSpPr>
                <p:cNvPr id="45" name="正方形/長方形 44">
                  <a:extLst>
                    <a:ext uri="{FF2B5EF4-FFF2-40B4-BE49-F238E27FC236}">
                      <a16:creationId xmlns:a16="http://schemas.microsoft.com/office/drawing/2014/main" id="{905E63C4-00AD-4282-9333-6D015267601B}"/>
                    </a:ext>
                  </a:extLst>
                </p:cNvPr>
                <p:cNvSpPr/>
                <p:nvPr/>
              </p:nvSpPr>
              <p:spPr>
                <a:xfrm>
                  <a:off x="1419435" y="2150686"/>
                  <a:ext cx="4262687" cy="48622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北総線</a:t>
                  </a:r>
                  <a:r>
                    <a:rPr kumimoji="1"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　</a:t>
                  </a:r>
                  <a:endParaRPr kumimoji="1"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</p:txBody>
            </p:sp>
          </p:grpSp>
          <p:grpSp>
            <p:nvGrpSpPr>
              <p:cNvPr id="19" name="グループ化 18">
                <a:extLst>
                  <a:ext uri="{FF2B5EF4-FFF2-40B4-BE49-F238E27FC236}">
                    <a16:creationId xmlns:a16="http://schemas.microsoft.com/office/drawing/2014/main" id="{07349B86-D75C-4353-870D-27D42B063507}"/>
                  </a:ext>
                </a:extLst>
              </p:cNvPr>
              <p:cNvGrpSpPr/>
              <p:nvPr/>
            </p:nvGrpSpPr>
            <p:grpSpPr>
              <a:xfrm>
                <a:off x="296987" y="2694242"/>
                <a:ext cx="5341997" cy="738728"/>
                <a:chOff x="296987" y="2694242"/>
                <a:chExt cx="5341997" cy="738728"/>
              </a:xfrm>
            </p:grpSpPr>
            <p:sp>
              <p:nvSpPr>
                <p:cNvPr id="42" name="正方形/長方形 41">
                  <a:extLst>
                    <a:ext uri="{FF2B5EF4-FFF2-40B4-BE49-F238E27FC236}">
                      <a16:creationId xmlns:a16="http://schemas.microsoft.com/office/drawing/2014/main" id="{0EF60E31-E0BE-4B6C-85B7-078108E14EC6}"/>
                    </a:ext>
                  </a:extLst>
                </p:cNvPr>
                <p:cNvSpPr/>
                <p:nvPr/>
              </p:nvSpPr>
              <p:spPr>
                <a:xfrm>
                  <a:off x="1415389" y="2694242"/>
                  <a:ext cx="4223595" cy="73872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「</a:t>
                  </a:r>
                  <a:r>
                    <a:rPr lang="ja-JP" altLang="en-US" sz="1100" dirty="0" err="1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まど</a:t>
                  </a:r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上ワイド」の掲出料を特別価格にて販売致します。</a:t>
                  </a:r>
                  <a:endParaRPr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</p:txBody>
            </p:sp>
            <p:sp>
              <p:nvSpPr>
                <p:cNvPr id="43" name="正方形/長方形 42">
                  <a:extLst>
                    <a:ext uri="{FF2B5EF4-FFF2-40B4-BE49-F238E27FC236}">
                      <a16:creationId xmlns:a16="http://schemas.microsoft.com/office/drawing/2014/main" id="{0319C926-B33A-4809-B347-86477AA1557F}"/>
                    </a:ext>
                  </a:extLst>
                </p:cNvPr>
                <p:cNvSpPr/>
                <p:nvPr/>
              </p:nvSpPr>
              <p:spPr>
                <a:xfrm>
                  <a:off x="296987" y="2871943"/>
                  <a:ext cx="883887" cy="35445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scene3d>
                  <a:camera prst="orthographicFront"/>
                  <a:lightRig rig="threePt" dir="t"/>
                </a:scene3d>
                <a:sp3d contourW="12700">
                  <a:bevelT prst="angle"/>
                  <a:bevelB prst="slope"/>
                  <a:contourClr>
                    <a:srgbClr val="3399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r>
                    <a:rPr kumimoji="1" lang="ja-JP" altLang="en-US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実施概要</a:t>
                  </a:r>
                  <a:endParaRPr kumimoji="1" lang="en-US" altLang="ja-JP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20" name="グループ化 19">
                <a:extLst>
                  <a:ext uri="{FF2B5EF4-FFF2-40B4-BE49-F238E27FC236}">
                    <a16:creationId xmlns:a16="http://schemas.microsoft.com/office/drawing/2014/main" id="{DC82227A-0448-425F-B38E-FF0BBC25E7F9}"/>
                  </a:ext>
                </a:extLst>
              </p:cNvPr>
              <p:cNvGrpSpPr/>
              <p:nvPr/>
            </p:nvGrpSpPr>
            <p:grpSpPr>
              <a:xfrm>
                <a:off x="310753" y="6093296"/>
                <a:ext cx="5371369" cy="478467"/>
                <a:chOff x="310753" y="6093296"/>
                <a:chExt cx="5371369" cy="478467"/>
              </a:xfrm>
            </p:grpSpPr>
            <p:sp>
              <p:nvSpPr>
                <p:cNvPr id="40" name="正方形/長方形 39">
                  <a:extLst>
                    <a:ext uri="{FF2B5EF4-FFF2-40B4-BE49-F238E27FC236}">
                      <a16:creationId xmlns:a16="http://schemas.microsoft.com/office/drawing/2014/main" id="{0A36738E-A539-4EBB-BAFA-C77D9150539A}"/>
                    </a:ext>
                  </a:extLst>
                </p:cNvPr>
                <p:cNvSpPr/>
                <p:nvPr/>
              </p:nvSpPr>
              <p:spPr>
                <a:xfrm>
                  <a:off x="310753" y="6155675"/>
                  <a:ext cx="883887" cy="35445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scene3d>
                  <a:camera prst="orthographicFront"/>
                  <a:lightRig rig="threePt" dir="t"/>
                </a:scene3d>
                <a:sp3d contourW="12700">
                  <a:bevelT prst="angle"/>
                  <a:bevelB prst="slope"/>
                  <a:contourClr>
                    <a:srgbClr val="3399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r>
                    <a:rPr lang="ja-JP" altLang="en-US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注意事項</a:t>
                  </a:r>
                  <a:endParaRPr kumimoji="1" lang="en-US" altLang="ja-JP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sp>
              <p:nvSpPr>
                <p:cNvPr id="41" name="正方形/長方形 40">
                  <a:extLst>
                    <a:ext uri="{FF2B5EF4-FFF2-40B4-BE49-F238E27FC236}">
                      <a16:creationId xmlns:a16="http://schemas.microsoft.com/office/drawing/2014/main" id="{62F723A1-9DA5-4916-8914-269C184DD990}"/>
                    </a:ext>
                  </a:extLst>
                </p:cNvPr>
                <p:cNvSpPr/>
                <p:nvPr/>
              </p:nvSpPr>
              <p:spPr>
                <a:xfrm>
                  <a:off x="1429025" y="6093296"/>
                  <a:ext cx="4253097" cy="47846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他の割引との併用不可。</a:t>
                  </a:r>
                  <a:endParaRPr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</p:txBody>
            </p:sp>
          </p:grp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E9FC105A-8DA4-45AD-BC4B-BCCA473273D0}"/>
                  </a:ext>
                </a:extLst>
              </p:cNvPr>
              <p:cNvGrpSpPr/>
              <p:nvPr/>
            </p:nvGrpSpPr>
            <p:grpSpPr>
              <a:xfrm>
                <a:off x="310754" y="4653393"/>
                <a:ext cx="5362325" cy="486226"/>
                <a:chOff x="310754" y="4653393"/>
                <a:chExt cx="5362325" cy="486226"/>
              </a:xfrm>
            </p:grpSpPr>
            <p:sp>
              <p:nvSpPr>
                <p:cNvPr id="38" name="正方形/長方形 37">
                  <a:extLst>
                    <a:ext uri="{FF2B5EF4-FFF2-40B4-BE49-F238E27FC236}">
                      <a16:creationId xmlns:a16="http://schemas.microsoft.com/office/drawing/2014/main" id="{AC7DBD87-50C3-474B-AFC1-C4C2BC1339ED}"/>
                    </a:ext>
                  </a:extLst>
                </p:cNvPr>
                <p:cNvSpPr/>
                <p:nvPr/>
              </p:nvSpPr>
              <p:spPr>
                <a:xfrm>
                  <a:off x="310754" y="4719277"/>
                  <a:ext cx="870120" cy="35445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scene3d>
                  <a:camera prst="orthographicFront"/>
                  <a:lightRig rig="threePt" dir="t"/>
                </a:scene3d>
                <a:sp3d contourW="12700">
                  <a:bevelT prst="angle"/>
                  <a:bevelB prst="slope"/>
                  <a:contourClr>
                    <a:srgbClr val="3399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r>
                    <a:rPr lang="ja-JP" altLang="en-US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納品枚数</a:t>
                  </a:r>
                  <a:endParaRPr kumimoji="1" lang="en-US" altLang="ja-JP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sp>
              <p:nvSpPr>
                <p:cNvPr id="39" name="正方形/長方形 38">
                  <a:extLst>
                    <a:ext uri="{FF2B5EF4-FFF2-40B4-BE49-F238E27FC236}">
                      <a16:creationId xmlns:a16="http://schemas.microsoft.com/office/drawing/2014/main" id="{0D89C9EC-E95D-4188-AF83-3074D58D8868}"/>
                    </a:ext>
                  </a:extLst>
                </p:cNvPr>
                <p:cNvSpPr/>
                <p:nvPr/>
              </p:nvSpPr>
              <p:spPr>
                <a:xfrm>
                  <a:off x="1410393" y="4653393"/>
                  <a:ext cx="4262686" cy="48622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Ｂ３ワイド １２０枚</a:t>
                  </a:r>
                  <a:r>
                    <a:rPr lang="ja-JP" altLang="en-US" sz="16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　</a:t>
                  </a:r>
                  <a:r>
                    <a:rPr lang="en-US" altLang="ja-JP" sz="8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※</a:t>
                  </a:r>
                  <a:r>
                    <a:rPr lang="ja-JP" altLang="en-US" sz="8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納品；京葉アドに５営業日前の午前中まで。</a:t>
                  </a:r>
                  <a:endParaRPr kumimoji="1" lang="en-US" altLang="ja-JP" sz="8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</p:txBody>
            </p:sp>
          </p:grpSp>
          <p:grpSp>
            <p:nvGrpSpPr>
              <p:cNvPr id="22" name="グループ化 21">
                <a:extLst>
                  <a:ext uri="{FF2B5EF4-FFF2-40B4-BE49-F238E27FC236}">
                    <a16:creationId xmlns:a16="http://schemas.microsoft.com/office/drawing/2014/main" id="{6B495403-08B7-4BC4-9C46-AD72454E49A8}"/>
                  </a:ext>
                </a:extLst>
              </p:cNvPr>
              <p:cNvGrpSpPr/>
              <p:nvPr/>
            </p:nvGrpSpPr>
            <p:grpSpPr>
              <a:xfrm>
                <a:off x="310754" y="5157192"/>
                <a:ext cx="5404574" cy="893445"/>
                <a:chOff x="310754" y="5157192"/>
                <a:chExt cx="5404574" cy="893445"/>
              </a:xfrm>
            </p:grpSpPr>
            <p:sp>
              <p:nvSpPr>
                <p:cNvPr id="36" name="正方形/長方形 35">
                  <a:extLst>
                    <a:ext uri="{FF2B5EF4-FFF2-40B4-BE49-F238E27FC236}">
                      <a16:creationId xmlns:a16="http://schemas.microsoft.com/office/drawing/2014/main" id="{91C6D811-CBAF-49B9-9BE3-3F4FAC3AA6AF}"/>
                    </a:ext>
                  </a:extLst>
                </p:cNvPr>
                <p:cNvSpPr/>
                <p:nvPr/>
              </p:nvSpPr>
              <p:spPr>
                <a:xfrm>
                  <a:off x="310754" y="5437476"/>
                  <a:ext cx="870120" cy="35445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scene3d>
                  <a:camera prst="orthographicFront"/>
                  <a:lightRig rig="threePt" dir="t"/>
                </a:scene3d>
                <a:sp3d contourW="12700">
                  <a:bevelT prst="angle"/>
                  <a:bevelB prst="slope"/>
                  <a:contourClr>
                    <a:srgbClr val="3399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r>
                    <a:rPr lang="ja-JP" altLang="en-US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販売方法</a:t>
                  </a:r>
                  <a:endParaRPr kumimoji="1" lang="en-US" altLang="ja-JP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sp>
              <p:nvSpPr>
                <p:cNvPr id="37" name="正方形/長方形 36">
                  <a:extLst>
                    <a:ext uri="{FF2B5EF4-FFF2-40B4-BE49-F238E27FC236}">
                      <a16:creationId xmlns:a16="http://schemas.microsoft.com/office/drawing/2014/main" id="{E0F484EC-125C-4D48-B70D-C2F96957E50A}"/>
                    </a:ext>
                  </a:extLst>
                </p:cNvPr>
                <p:cNvSpPr/>
                <p:nvPr/>
              </p:nvSpPr>
              <p:spPr>
                <a:xfrm>
                  <a:off x="1423542" y="5157192"/>
                  <a:ext cx="4291786" cy="89344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空き枠・申込みについては交通媒体部にて管理します。</a:t>
                  </a:r>
                  <a:endParaRPr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  <a:p>
                  <a:r>
                    <a:rPr lang="en-US" altLang="ja-JP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※</a:t>
                  </a:r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シングル２枠（海・山）でも可。</a:t>
                  </a:r>
                  <a:r>
                    <a:rPr lang="en-US" altLang="ja-JP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(</a:t>
                  </a:r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納品枚数２４０枚）</a:t>
                  </a:r>
                  <a:endParaRPr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</p:txBody>
            </p:sp>
          </p:grpSp>
          <p:grpSp>
            <p:nvGrpSpPr>
              <p:cNvPr id="23" name="グループ化 22">
                <a:extLst>
                  <a:ext uri="{FF2B5EF4-FFF2-40B4-BE49-F238E27FC236}">
                    <a16:creationId xmlns:a16="http://schemas.microsoft.com/office/drawing/2014/main" id="{AA463717-05EC-4ED0-B5CD-E7D710E4D996}"/>
                  </a:ext>
                </a:extLst>
              </p:cNvPr>
              <p:cNvGrpSpPr/>
              <p:nvPr/>
            </p:nvGrpSpPr>
            <p:grpSpPr>
              <a:xfrm>
                <a:off x="296987" y="1446121"/>
                <a:ext cx="4987440" cy="614727"/>
                <a:chOff x="296987" y="1446121"/>
                <a:chExt cx="4987440" cy="614727"/>
              </a:xfrm>
            </p:grpSpPr>
            <p:sp>
              <p:nvSpPr>
                <p:cNvPr id="34" name="正方形/長方形 33">
                  <a:extLst>
                    <a:ext uri="{FF2B5EF4-FFF2-40B4-BE49-F238E27FC236}">
                      <a16:creationId xmlns:a16="http://schemas.microsoft.com/office/drawing/2014/main" id="{30545932-ED73-482A-BDD0-104F9FE6473F}"/>
                    </a:ext>
                  </a:extLst>
                </p:cNvPr>
                <p:cNvSpPr/>
                <p:nvPr/>
              </p:nvSpPr>
              <p:spPr>
                <a:xfrm>
                  <a:off x="296987" y="1561393"/>
                  <a:ext cx="883887" cy="35445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scene3d>
                  <a:camera prst="orthographicFront"/>
                  <a:lightRig rig="threePt" dir="t"/>
                </a:scene3d>
                <a:sp3d contourW="12700">
                  <a:bevelT prst="angle"/>
                  <a:bevelB prst="slope"/>
                  <a:contourClr>
                    <a:srgbClr val="3399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r>
                    <a:rPr lang="ja-JP" altLang="en-US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実施期間</a:t>
                  </a:r>
                  <a:endParaRPr kumimoji="1" lang="en-US" altLang="ja-JP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sp>
              <p:nvSpPr>
                <p:cNvPr id="35" name="正方形/長方形 34">
                  <a:extLst>
                    <a:ext uri="{FF2B5EF4-FFF2-40B4-BE49-F238E27FC236}">
                      <a16:creationId xmlns:a16="http://schemas.microsoft.com/office/drawing/2014/main" id="{2393510B-99AC-49A9-A467-D9C0FD559FF4}"/>
                    </a:ext>
                  </a:extLst>
                </p:cNvPr>
                <p:cNvSpPr/>
                <p:nvPr/>
              </p:nvSpPr>
              <p:spPr>
                <a:xfrm>
                  <a:off x="1430711" y="1446121"/>
                  <a:ext cx="3853716" cy="61472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ja-JP" altLang="en-US" sz="9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２０２０年</a:t>
                  </a:r>
                  <a:r>
                    <a:rPr lang="ja-JP" altLang="en-US" sz="1400" b="1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５</a:t>
                  </a:r>
                  <a:r>
                    <a:rPr kumimoji="1" lang="ja-JP" altLang="en-US" sz="1400" b="1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月１３日（月）</a:t>
                  </a:r>
                  <a:endParaRPr kumimoji="1" lang="en-US" altLang="ja-JP" sz="1400" b="1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  <a:p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　　　</a:t>
                  </a:r>
                  <a:r>
                    <a:rPr kumimoji="1"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～ </a:t>
                  </a:r>
                  <a:r>
                    <a:rPr kumimoji="1" lang="ja-JP" altLang="en-US" sz="9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２０</a:t>
                  </a:r>
                  <a:r>
                    <a:rPr lang="ja-JP" altLang="en-US" sz="9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２０</a:t>
                  </a:r>
                  <a:r>
                    <a:rPr kumimoji="1" lang="ja-JP" altLang="en-US" sz="9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年</a:t>
                  </a:r>
                  <a:r>
                    <a:rPr lang="ja-JP" altLang="en-US" sz="1400" b="1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９月２９日</a:t>
                  </a:r>
                  <a:r>
                    <a:rPr kumimoji="1" lang="ja-JP" altLang="en-US" sz="1400" b="1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（月） </a:t>
                  </a:r>
                  <a:r>
                    <a:rPr kumimoji="1"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掲出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開始</a:t>
                  </a:r>
                  <a:r>
                    <a:rPr kumimoji="1"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分</a:t>
                  </a:r>
                  <a:endParaRPr kumimoji="1" lang="en-US" altLang="ja-JP" sz="12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</p:txBody>
            </p:sp>
          </p:grpSp>
          <p:grpSp>
            <p:nvGrpSpPr>
              <p:cNvPr id="24" name="グループ化 23">
                <a:extLst>
                  <a:ext uri="{FF2B5EF4-FFF2-40B4-BE49-F238E27FC236}">
                    <a16:creationId xmlns:a16="http://schemas.microsoft.com/office/drawing/2014/main" id="{530D1F0F-C7CE-432E-934E-C0502E63A331}"/>
                  </a:ext>
                </a:extLst>
              </p:cNvPr>
              <p:cNvGrpSpPr/>
              <p:nvPr/>
            </p:nvGrpSpPr>
            <p:grpSpPr>
              <a:xfrm>
                <a:off x="310753" y="3284984"/>
                <a:ext cx="5328648" cy="1446679"/>
                <a:chOff x="310753" y="3284984"/>
                <a:chExt cx="5328648" cy="1446679"/>
              </a:xfrm>
            </p:grpSpPr>
            <p:grpSp>
              <p:nvGrpSpPr>
                <p:cNvPr id="25" name="グループ化 24">
                  <a:extLst>
                    <a:ext uri="{FF2B5EF4-FFF2-40B4-BE49-F238E27FC236}">
                      <a16:creationId xmlns:a16="http://schemas.microsoft.com/office/drawing/2014/main" id="{3CBB7626-3ABC-4EEF-9A04-9DD105022FC4}"/>
                    </a:ext>
                  </a:extLst>
                </p:cNvPr>
                <p:cNvGrpSpPr/>
                <p:nvPr/>
              </p:nvGrpSpPr>
              <p:grpSpPr>
                <a:xfrm>
                  <a:off x="310753" y="3284984"/>
                  <a:ext cx="5328648" cy="1373653"/>
                  <a:chOff x="310753" y="3284984"/>
                  <a:chExt cx="5328648" cy="1373653"/>
                </a:xfrm>
              </p:grpSpPr>
              <p:sp>
                <p:nvSpPr>
                  <p:cNvPr id="32" name="正方形/長方形 31">
                    <a:extLst>
                      <a:ext uri="{FF2B5EF4-FFF2-40B4-BE49-F238E27FC236}">
                        <a16:creationId xmlns:a16="http://schemas.microsoft.com/office/drawing/2014/main" id="{ADC11B59-DC9D-44A7-8E2D-A45CE52D4FEB}"/>
                      </a:ext>
                    </a:extLst>
                  </p:cNvPr>
                  <p:cNvSpPr/>
                  <p:nvPr/>
                </p:nvSpPr>
                <p:spPr>
                  <a:xfrm>
                    <a:off x="1415806" y="3284984"/>
                    <a:ext cx="4223595" cy="137365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ja-JP" altLang="en-US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◆</a:t>
                    </a:r>
                    <a:r>
                      <a:rPr lang="ja-JP" altLang="en-US" sz="1100" dirty="0" err="1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まど</a:t>
                    </a:r>
                    <a:r>
                      <a:rPr lang="ja-JP" altLang="en-US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上ワイド　</a:t>
                    </a:r>
                    <a:r>
                      <a:rPr lang="en-US" altLang="ja-JP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1</a:t>
                    </a:r>
                    <a:r>
                      <a:rPr lang="ja-JP" altLang="en-US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ヵ月　定価　</a:t>
                    </a:r>
                    <a:r>
                      <a:rPr lang="en-US" altLang="ja-JP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286,000</a:t>
                    </a:r>
                    <a:r>
                      <a:rPr lang="ja-JP" altLang="en-US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円</a:t>
                    </a:r>
                    <a:endParaRPr lang="en-US" altLang="ja-JP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endParaRPr>
                  </a:p>
                  <a:p>
                    <a:endParaRPr lang="en-US" altLang="ja-JP" sz="1200" dirty="0">
                      <a:solidFill>
                        <a:schemeClr val="tx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endParaRPr>
                  </a:p>
                  <a:p>
                    <a:r>
                      <a:rPr lang="ja-JP" altLang="en-US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⇒</a:t>
                    </a:r>
                    <a:r>
                      <a:rPr lang="ja-JP" altLang="en-US" sz="16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 </a:t>
                    </a:r>
                    <a:r>
                      <a:rPr lang="ja-JP" altLang="en-US" sz="2400" b="1" i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GPｺﾞｼｯｸE" panose="020B0900000000000000" pitchFamily="50" charset="-128"/>
                        <a:ea typeface="HGPｺﾞｼｯｸE" panose="020B0900000000000000" pitchFamily="50" charset="-128"/>
                      </a:rPr>
                      <a:t>１７０，０００</a:t>
                    </a:r>
                    <a:r>
                      <a:rPr lang="ja-JP" altLang="en-US" sz="1100" b="1" i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GPｺﾞｼｯｸE" panose="020B0900000000000000" pitchFamily="50" charset="-128"/>
                        <a:ea typeface="HGPｺﾞｼｯｸE" panose="020B0900000000000000" pitchFamily="50" charset="-128"/>
                      </a:rPr>
                      <a:t>円</a:t>
                    </a:r>
                    <a:r>
                      <a:rPr lang="ja-JP" altLang="en-US" sz="1050" i="1" dirty="0">
                        <a:solidFill>
                          <a:schemeClr val="tx1"/>
                        </a:solidFill>
                        <a:latin typeface="HGPｺﾞｼｯｸE" panose="020B0900000000000000" pitchFamily="50" charset="-128"/>
                        <a:ea typeface="HGPｺﾞｼｯｸE" panose="020B0900000000000000" pitchFamily="50" charset="-128"/>
                      </a:rPr>
                      <a:t>（税別）</a:t>
                    </a:r>
                    <a:endParaRPr lang="en-US" altLang="ja-JP" sz="1000" i="1" dirty="0">
                      <a:solidFill>
                        <a:schemeClr val="tx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endParaRPr>
                  </a:p>
                </p:txBody>
              </p:sp>
              <p:sp>
                <p:nvSpPr>
                  <p:cNvPr id="33" name="正方形/長方形 32">
                    <a:extLst>
                      <a:ext uri="{FF2B5EF4-FFF2-40B4-BE49-F238E27FC236}">
                        <a16:creationId xmlns:a16="http://schemas.microsoft.com/office/drawing/2014/main" id="{BB903513-4A59-4F6F-BFDD-E94F8061F01D}"/>
                      </a:ext>
                    </a:extLst>
                  </p:cNvPr>
                  <p:cNvSpPr/>
                  <p:nvPr/>
                </p:nvSpPr>
                <p:spPr>
                  <a:xfrm>
                    <a:off x="310753" y="3521744"/>
                    <a:ext cx="883887" cy="354459"/>
                  </a:xfrm>
                  <a:prstGeom prst="rect">
                    <a:avLst/>
                  </a:prstGeom>
                  <a:solidFill>
                    <a:srgbClr val="0000FF"/>
                  </a:solidFill>
                  <a:ln>
                    <a:solidFill>
                      <a:srgbClr val="0000FF"/>
                    </a:solidFill>
                  </a:ln>
                  <a:effectLst>
                    <a:glow rad="101600">
                      <a:schemeClr val="accent5">
                        <a:satMod val="175000"/>
                        <a:alpha val="40000"/>
                      </a:schemeClr>
                    </a:glow>
                  </a:effectLst>
                  <a:scene3d>
                    <a:camera prst="orthographicFront"/>
                    <a:lightRig rig="threePt" dir="t"/>
                  </a:scene3d>
                  <a:sp3d contourW="12700">
                    <a:bevelT prst="angle"/>
                    <a:bevelB prst="slope"/>
                    <a:contourClr>
                      <a:srgbClr val="3399FF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dist"/>
                    <a:r>
                      <a:rPr kumimoji="1" lang="ja-JP" altLang="en-US" sz="1200" dirty="0">
                        <a:solidFill>
                          <a:schemeClr val="bg1"/>
                        </a:solidFill>
                        <a:latin typeface="HGPｺﾞｼｯｸE" panose="020B0900000000000000" pitchFamily="50" charset="-128"/>
                        <a:ea typeface="HGPｺﾞｼｯｸE" panose="020B0900000000000000" pitchFamily="50" charset="-128"/>
                      </a:rPr>
                      <a:t>掲出料金</a:t>
                    </a:r>
                    <a:endParaRPr kumimoji="1" lang="en-US" altLang="ja-JP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endParaRPr>
                  </a:p>
                </p:txBody>
              </p:sp>
            </p:grpSp>
            <p:grpSp>
              <p:nvGrpSpPr>
                <p:cNvPr id="26" name="グループ化 25">
                  <a:extLst>
                    <a:ext uri="{FF2B5EF4-FFF2-40B4-BE49-F238E27FC236}">
                      <a16:creationId xmlns:a16="http://schemas.microsoft.com/office/drawing/2014/main" id="{51372A24-8A66-483E-928E-88032B872DA1}"/>
                    </a:ext>
                  </a:extLst>
                </p:cNvPr>
                <p:cNvGrpSpPr/>
                <p:nvPr/>
              </p:nvGrpSpPr>
              <p:grpSpPr>
                <a:xfrm>
                  <a:off x="3808415" y="3647123"/>
                  <a:ext cx="1450042" cy="1084540"/>
                  <a:chOff x="3808415" y="3647123"/>
                  <a:chExt cx="1450042" cy="1084540"/>
                </a:xfrm>
              </p:grpSpPr>
              <p:sp>
                <p:nvSpPr>
                  <p:cNvPr id="27" name="星 32 89">
                    <a:extLst>
                      <a:ext uri="{FF2B5EF4-FFF2-40B4-BE49-F238E27FC236}">
                        <a16:creationId xmlns:a16="http://schemas.microsoft.com/office/drawing/2014/main" id="{C73BF71F-065F-4C3F-81F8-C03946BB180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97172" y="3647123"/>
                    <a:ext cx="1057368" cy="1084540"/>
                  </a:xfrm>
                  <a:prstGeom prst="star32">
                    <a:avLst/>
                  </a:prstGeom>
                  <a:solidFill>
                    <a:srgbClr val="FFFF00"/>
                  </a:soli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kumimoji="1" lang="en-US" altLang="ja-JP" sz="160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8" name="正方形/長方形 27">
                    <a:extLst>
                      <a:ext uri="{FF2B5EF4-FFF2-40B4-BE49-F238E27FC236}">
                        <a16:creationId xmlns:a16="http://schemas.microsoft.com/office/drawing/2014/main" id="{86E6CAEA-3119-4D89-BE67-46A40C15DA4F}"/>
                      </a:ext>
                    </a:extLst>
                  </p:cNvPr>
                  <p:cNvSpPr/>
                  <p:nvPr/>
                </p:nvSpPr>
                <p:spPr bwMode="auto">
                  <a:xfrm rot="21587674">
                    <a:off x="3941087" y="3801609"/>
                    <a:ext cx="969535" cy="78266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scene3d>
                      <a:camera prst="perspectiveFront"/>
                      <a:lightRig rig="threePt" dir="t"/>
                    </a:scene3d>
                    <a:sp3d extrusionH="57150">
                      <a:bevelT w="38100" h="38100" prst="angle"/>
                    </a:sp3d>
                  </a:bodyPr>
                  <a:lstStyle/>
                  <a:p>
                    <a:pPr algn="ctr">
                      <a:defRPr/>
                    </a:pPr>
                    <a:r>
                      <a:rPr lang="en-US" altLang="ja-JP" sz="4800" b="1" dirty="0">
                        <a:ln>
                          <a:solidFill>
                            <a:srgbClr val="000000"/>
                          </a:solidFill>
                        </a:ln>
                        <a:solidFill>
                          <a:srgbClr val="FF0066"/>
                        </a:solidFill>
                        <a:effectLst>
                          <a:glow rad="635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</a:rPr>
                      <a:t>4</a:t>
                    </a:r>
                    <a:r>
                      <a:rPr kumimoji="1" lang="en-US" altLang="ja-JP" sz="4800" b="1" dirty="0">
                        <a:ln>
                          <a:solidFill>
                            <a:srgbClr val="000000"/>
                          </a:solidFill>
                        </a:ln>
                        <a:solidFill>
                          <a:srgbClr val="FF0066"/>
                        </a:solidFill>
                        <a:effectLst>
                          <a:glow rad="635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</a:rPr>
                      <a:t>0</a:t>
                    </a:r>
                    <a:endParaRPr kumimoji="1" lang="ja-JP" altLang="en-US" sz="5400" b="1" dirty="0">
                      <a:ln>
                        <a:solidFill>
                          <a:srgbClr val="000000"/>
                        </a:solidFill>
                      </a:ln>
                      <a:solidFill>
                        <a:srgbClr val="FF0066"/>
                      </a:solidFill>
                      <a:effectLst>
                        <a:glow rad="63500">
                          <a:schemeClr val="accent2">
                            <a:satMod val="175000"/>
                            <a:alpha val="40000"/>
                          </a:schemeClr>
                        </a:glow>
                      </a:effectLst>
                    </a:endParaRPr>
                  </a:p>
                </p:txBody>
              </p:sp>
              <p:sp>
                <p:nvSpPr>
                  <p:cNvPr id="29" name="正方形/長方形 28">
                    <a:extLst>
                      <a:ext uri="{FF2B5EF4-FFF2-40B4-BE49-F238E27FC236}">
                        <a16:creationId xmlns:a16="http://schemas.microsoft.com/office/drawing/2014/main" id="{2A5C5996-EA08-4244-AFF1-8BF74CB8B869}"/>
                      </a:ext>
                    </a:extLst>
                  </p:cNvPr>
                  <p:cNvSpPr/>
                  <p:nvPr/>
                </p:nvSpPr>
                <p:spPr bwMode="auto">
                  <a:xfrm rot="21587674">
                    <a:off x="4661866" y="3979650"/>
                    <a:ext cx="441868" cy="2929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scene3d>
                      <a:camera prst="perspectiveFront"/>
                      <a:lightRig rig="threePt" dir="t"/>
                    </a:scene3d>
                    <a:sp3d extrusionH="57150">
                      <a:bevelT w="38100" h="38100" prst="angle"/>
                    </a:sp3d>
                  </a:bodyPr>
                  <a:lstStyle/>
                  <a:p>
                    <a:pPr algn="ctr">
                      <a:defRPr/>
                    </a:pPr>
                    <a:r>
                      <a:rPr kumimoji="1" lang="ja-JP" altLang="en-US" b="1" dirty="0">
                        <a:solidFill>
                          <a:srgbClr val="FF0066"/>
                        </a:solidFill>
                        <a:effectLst>
                          <a:glow rad="635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</a:rPr>
                      <a:t>％</a:t>
                    </a:r>
                  </a:p>
                </p:txBody>
              </p:sp>
              <p:sp>
                <p:nvSpPr>
                  <p:cNvPr id="30" name="正方形/長方形 29">
                    <a:extLst>
                      <a:ext uri="{FF2B5EF4-FFF2-40B4-BE49-F238E27FC236}">
                        <a16:creationId xmlns:a16="http://schemas.microsoft.com/office/drawing/2014/main" id="{BD7470B9-C047-498A-B6F7-534A4123BB89}"/>
                      </a:ext>
                    </a:extLst>
                  </p:cNvPr>
                  <p:cNvSpPr/>
                  <p:nvPr/>
                </p:nvSpPr>
                <p:spPr bwMode="auto">
                  <a:xfrm rot="21587674">
                    <a:off x="4636163" y="4175102"/>
                    <a:ext cx="622294" cy="25827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scene3d>
                      <a:camera prst="perspectiveFront"/>
                      <a:lightRig rig="threePt" dir="t"/>
                    </a:scene3d>
                    <a:sp3d extrusionH="57150">
                      <a:bevelT w="38100" h="38100" prst="angle"/>
                    </a:sp3d>
                  </a:bodyPr>
                  <a:lstStyle/>
                  <a:p>
                    <a:pPr algn="ctr">
                      <a:defRPr/>
                    </a:pPr>
                    <a:r>
                      <a:rPr kumimoji="1" lang="en-US" altLang="ja-JP" b="1" dirty="0">
                        <a:solidFill>
                          <a:srgbClr val="FF0066"/>
                        </a:solidFill>
                        <a:effectLst>
                          <a:glow rad="101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</a:rPr>
                      <a:t>OFF</a:t>
                    </a:r>
                    <a:endParaRPr kumimoji="1" lang="ja-JP" altLang="en-US" b="1" dirty="0">
                      <a:solidFill>
                        <a:srgbClr val="FF0066"/>
                      </a:solidFill>
                      <a:effectLst>
                        <a:glow rad="101600">
                          <a:schemeClr val="accent2">
                            <a:satMod val="175000"/>
                            <a:alpha val="40000"/>
                          </a:schemeClr>
                        </a:glow>
                      </a:effectLst>
                    </a:endParaRPr>
                  </a:p>
                </p:txBody>
              </p:sp>
              <p:sp>
                <p:nvSpPr>
                  <p:cNvPr id="31" name="正方形/長方形 30">
                    <a:extLst>
                      <a:ext uri="{FF2B5EF4-FFF2-40B4-BE49-F238E27FC236}">
                        <a16:creationId xmlns:a16="http://schemas.microsoft.com/office/drawing/2014/main" id="{D6E972AD-C45A-4331-B810-5EC2B677B4F6}"/>
                      </a:ext>
                    </a:extLst>
                  </p:cNvPr>
                  <p:cNvSpPr/>
                  <p:nvPr/>
                </p:nvSpPr>
                <p:spPr bwMode="auto">
                  <a:xfrm rot="21587674">
                    <a:off x="3808415" y="4157779"/>
                    <a:ext cx="441868" cy="2929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scene3d>
                      <a:camera prst="perspectiveFront"/>
                      <a:lightRig rig="threePt" dir="t"/>
                    </a:scene3d>
                    <a:sp3d extrusionH="57150">
                      <a:bevelT w="38100" h="38100" prst="angle"/>
                    </a:sp3d>
                  </a:bodyPr>
                  <a:lstStyle/>
                  <a:p>
                    <a:pPr algn="ctr">
                      <a:defRPr/>
                    </a:pPr>
                    <a:r>
                      <a:rPr lang="ja-JP" altLang="en-US" sz="1400" b="1" dirty="0">
                        <a:solidFill>
                          <a:srgbClr val="FF0066"/>
                        </a:solidFill>
                        <a:effectLst>
                          <a:glow rad="635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</a:rPr>
                      <a:t>約</a:t>
                    </a:r>
                    <a:endParaRPr kumimoji="1" lang="ja-JP" altLang="en-US" sz="1400" b="1" dirty="0">
                      <a:solidFill>
                        <a:srgbClr val="FF0066"/>
                      </a:solidFill>
                      <a:effectLst>
                        <a:glow rad="63500">
                          <a:schemeClr val="accent2">
                            <a:satMod val="175000"/>
                            <a:alpha val="40000"/>
                          </a:schemeClr>
                        </a:glow>
                      </a:effectLst>
                    </a:endParaRPr>
                  </a:p>
                </p:txBody>
              </p:sp>
            </p:grpSp>
          </p:grpSp>
        </p:grpSp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0A9B463E-FFD2-41B5-A3DA-6244ECEECA7B}"/>
                </a:ext>
              </a:extLst>
            </p:cNvPr>
            <p:cNvGrpSpPr/>
            <p:nvPr/>
          </p:nvGrpSpPr>
          <p:grpSpPr>
            <a:xfrm>
              <a:off x="5860150" y="1561393"/>
              <a:ext cx="3180852" cy="4317951"/>
              <a:chOff x="5860150" y="1561393"/>
              <a:chExt cx="3180852" cy="4317951"/>
            </a:xfrm>
          </p:grpSpPr>
          <p:grpSp>
            <p:nvGrpSpPr>
              <p:cNvPr id="12" name="グループ化 11">
                <a:extLst>
                  <a:ext uri="{FF2B5EF4-FFF2-40B4-BE49-F238E27FC236}">
                    <a16:creationId xmlns:a16="http://schemas.microsoft.com/office/drawing/2014/main" id="{B7A8AE0B-803C-4058-9A4F-8146BD1BD767}"/>
                  </a:ext>
                </a:extLst>
              </p:cNvPr>
              <p:cNvGrpSpPr/>
              <p:nvPr/>
            </p:nvGrpSpPr>
            <p:grpSpPr>
              <a:xfrm>
                <a:off x="5860150" y="1561393"/>
                <a:ext cx="3171944" cy="2106911"/>
                <a:chOff x="5984498" y="1517869"/>
                <a:chExt cx="2957582" cy="1964525"/>
              </a:xfrm>
            </p:grpSpPr>
            <p:pic>
              <p:nvPicPr>
                <p:cNvPr id="16" name="図 15">
                  <a:extLst>
                    <a:ext uri="{FF2B5EF4-FFF2-40B4-BE49-F238E27FC236}">
                      <a16:creationId xmlns:a16="http://schemas.microsoft.com/office/drawing/2014/main" id="{AE7D8BC7-77D2-4EE1-8C67-A31FA85C3A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984498" y="1517869"/>
                  <a:ext cx="2957582" cy="1964525"/>
                </a:xfrm>
                <a:prstGeom prst="rect">
                  <a:avLst/>
                </a:prstGeom>
                <a:ln w="38100">
                  <a:solidFill>
                    <a:srgbClr val="0000FF"/>
                  </a:solidFill>
                </a:ln>
              </p:spPr>
            </p:pic>
            <p:sp>
              <p:nvSpPr>
                <p:cNvPr id="17" name="正方形/長方形 16">
                  <a:extLst>
                    <a:ext uri="{FF2B5EF4-FFF2-40B4-BE49-F238E27FC236}">
                      <a16:creationId xmlns:a16="http://schemas.microsoft.com/office/drawing/2014/main" id="{60D309AF-268B-40DC-B830-A3C1060AB64E}"/>
                    </a:ext>
                  </a:extLst>
                </p:cNvPr>
                <p:cNvSpPr/>
                <p:nvPr/>
              </p:nvSpPr>
              <p:spPr>
                <a:xfrm>
                  <a:off x="7148163" y="2707887"/>
                  <a:ext cx="1296144" cy="318926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ja-JP" altLang="en-US" sz="1100" b="1" dirty="0">
                      <a:ln w="3175">
                        <a:noFill/>
                      </a:ln>
                      <a:solidFill>
                        <a:schemeClr val="tx1"/>
                      </a:solidFill>
                    </a:rPr>
                    <a:t>ワイド</a:t>
                  </a:r>
                  <a:endParaRPr kumimoji="1" lang="ja-JP" altLang="en-US" sz="1100" b="1" dirty="0">
                    <a:ln w="3175">
                      <a:noFill/>
                    </a:ln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14" name="図 13">
                <a:extLst>
                  <a:ext uri="{FF2B5EF4-FFF2-40B4-BE49-F238E27FC236}">
                    <a16:creationId xmlns:a16="http://schemas.microsoft.com/office/drawing/2014/main" id="{A3693AC4-83C7-40F6-95EE-19B4F14D8F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0151" y="3970834"/>
                <a:ext cx="3180851" cy="1908510"/>
              </a:xfrm>
              <a:prstGeom prst="rect">
                <a:avLst/>
              </a:prstGeom>
              <a:ln w="38100">
                <a:solidFill>
                  <a:srgbClr val="0000FF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93771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8DCEEB7-8AF1-48E2-BF2E-27E6AA04A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625" y="5766059"/>
            <a:ext cx="1757869" cy="573998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39D9263-A53C-4E54-8B61-137551014577}"/>
              </a:ext>
            </a:extLst>
          </p:cNvPr>
          <p:cNvSpPr/>
          <p:nvPr/>
        </p:nvSpPr>
        <p:spPr>
          <a:xfrm>
            <a:off x="182706" y="158635"/>
            <a:ext cx="31415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【</a:t>
            </a:r>
            <a:r>
              <a:rPr lang="ja-JP" altLang="en-US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京成・</a:t>
            </a:r>
            <a:r>
              <a:rPr lang="ja-JP" altLang="en-US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北総電鉄</a:t>
            </a:r>
            <a:r>
              <a:rPr lang="en-US" altLang="ja-JP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】</a:t>
            </a:r>
            <a:r>
              <a:rPr lang="ja-JP" altLang="en-US" sz="32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endParaRPr lang="ja-JP" altLang="en-US" sz="3200" dirty="0">
              <a:ln w="3175">
                <a:solidFill>
                  <a:srgbClr val="CCFFFF"/>
                </a:solidFill>
              </a:ln>
              <a:effectLst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A8A5B-B97E-4A78-AE0B-C41964FD7B11}"/>
              </a:ext>
            </a:extLst>
          </p:cNvPr>
          <p:cNvSpPr/>
          <p:nvPr/>
        </p:nvSpPr>
        <p:spPr>
          <a:xfrm>
            <a:off x="2743200" y="20758"/>
            <a:ext cx="9793047" cy="860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駅ばり </a:t>
            </a:r>
            <a:r>
              <a:rPr lang="ja-JP" altLang="en-US" sz="2800" dirty="0">
                <a:solidFill>
                  <a:srgbClr val="FF0000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３</a:t>
            </a:r>
            <a:r>
              <a:rPr lang="ja-JP" altLang="en-US" sz="2800" dirty="0"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駅がお得！</a:t>
            </a:r>
            <a:r>
              <a:rPr lang="ja-JP" altLang="en-US" sz="2800" b="1" dirty="0">
                <a:solidFill>
                  <a:srgbClr val="FF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ＳＰＥＣＩＡＬ</a:t>
            </a:r>
            <a:r>
              <a:rPr lang="ja-JP" altLang="en-US" sz="2800" b="1" dirty="0"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sz="2800" b="1" dirty="0">
                <a:solidFill>
                  <a:srgbClr val="FF0066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ＳＡＬＥ</a:t>
            </a:r>
            <a:endParaRPr lang="ja-JP" altLang="en-US" sz="2800" dirty="0">
              <a:solidFill>
                <a:srgbClr val="FF00FF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107A744-9384-4815-90E1-306D1234107A}"/>
              </a:ext>
            </a:extLst>
          </p:cNvPr>
          <p:cNvGrpSpPr/>
          <p:nvPr/>
        </p:nvGrpSpPr>
        <p:grpSpPr>
          <a:xfrm>
            <a:off x="106506" y="1019162"/>
            <a:ext cx="8778910" cy="5184576"/>
            <a:chOff x="326822" y="1484784"/>
            <a:chExt cx="8778910" cy="5184576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8CC62CCC-AB00-460C-8538-A84D472B3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56862" y="1505820"/>
              <a:ext cx="3748870" cy="2487062"/>
            </a:xfrm>
            <a:prstGeom prst="rect">
              <a:avLst/>
            </a:prstGeom>
            <a:ln w="38100">
              <a:solidFill>
                <a:srgbClr val="0000FF"/>
              </a:solidFill>
            </a:ln>
          </p:spPr>
        </p:pic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ECE59E4F-BBD6-49E6-AC30-EF43BB70C9F8}"/>
                </a:ext>
              </a:extLst>
            </p:cNvPr>
            <p:cNvGrpSpPr/>
            <p:nvPr/>
          </p:nvGrpSpPr>
          <p:grpSpPr>
            <a:xfrm>
              <a:off x="326822" y="1484784"/>
              <a:ext cx="5333958" cy="5184576"/>
              <a:chOff x="326822" y="1484784"/>
              <a:chExt cx="5333958" cy="5184576"/>
            </a:xfrm>
          </p:grpSpPr>
          <p:grpSp>
            <p:nvGrpSpPr>
              <p:cNvPr id="11" name="グループ化 10">
                <a:extLst>
                  <a:ext uri="{FF2B5EF4-FFF2-40B4-BE49-F238E27FC236}">
                    <a16:creationId xmlns:a16="http://schemas.microsoft.com/office/drawing/2014/main" id="{6551E981-DF2B-4EE3-98A1-620296B25114}"/>
                  </a:ext>
                </a:extLst>
              </p:cNvPr>
              <p:cNvGrpSpPr/>
              <p:nvPr/>
            </p:nvGrpSpPr>
            <p:grpSpPr>
              <a:xfrm>
                <a:off x="340589" y="2204864"/>
                <a:ext cx="4865727" cy="3794913"/>
                <a:chOff x="340589" y="2222202"/>
                <a:chExt cx="4865727" cy="3794913"/>
              </a:xfrm>
            </p:grpSpPr>
            <p:sp>
              <p:nvSpPr>
                <p:cNvPr id="54" name="正方形/長方形 53">
                  <a:extLst>
                    <a:ext uri="{FF2B5EF4-FFF2-40B4-BE49-F238E27FC236}">
                      <a16:creationId xmlns:a16="http://schemas.microsoft.com/office/drawing/2014/main" id="{75AB7C35-79D0-44FC-9275-CC14F2B4B96E}"/>
                    </a:ext>
                  </a:extLst>
                </p:cNvPr>
                <p:cNvSpPr/>
                <p:nvPr/>
              </p:nvSpPr>
              <p:spPr>
                <a:xfrm>
                  <a:off x="340589" y="2293793"/>
                  <a:ext cx="870120" cy="35445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scene3d>
                  <a:camera prst="orthographicFront"/>
                  <a:lightRig rig="threePt" dir="t"/>
                </a:scene3d>
                <a:sp3d contourW="12700">
                  <a:bevelT prst="angle"/>
                  <a:bevelB prst="slope"/>
                  <a:contourClr>
                    <a:srgbClr val="3399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r>
                    <a:rPr kumimoji="1" lang="ja-JP" altLang="en-US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掲出駅</a:t>
                  </a:r>
                  <a:endParaRPr kumimoji="1" lang="en-US" altLang="ja-JP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sp>
              <p:nvSpPr>
                <p:cNvPr id="55" name="正方形/長方形 54">
                  <a:extLst>
                    <a:ext uri="{FF2B5EF4-FFF2-40B4-BE49-F238E27FC236}">
                      <a16:creationId xmlns:a16="http://schemas.microsoft.com/office/drawing/2014/main" id="{F5C763A5-10B2-4464-A82C-84FB369DFE2B}"/>
                    </a:ext>
                  </a:extLst>
                </p:cNvPr>
                <p:cNvSpPr/>
                <p:nvPr/>
              </p:nvSpPr>
              <p:spPr>
                <a:xfrm>
                  <a:off x="1366366" y="2222202"/>
                  <a:ext cx="3839950" cy="48622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京成線、北総線　各駅</a:t>
                  </a:r>
                  <a:r>
                    <a:rPr kumimoji="1"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　</a:t>
                  </a:r>
                  <a:endParaRPr kumimoji="1"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</p:txBody>
            </p:sp>
            <p:sp>
              <p:nvSpPr>
                <p:cNvPr id="56" name="正方形/長方形 55">
                  <a:extLst>
                    <a:ext uri="{FF2B5EF4-FFF2-40B4-BE49-F238E27FC236}">
                      <a16:creationId xmlns:a16="http://schemas.microsoft.com/office/drawing/2014/main" id="{34D72A55-8CBC-4EE5-9A80-02229BD4C9BD}"/>
                    </a:ext>
                  </a:extLst>
                </p:cNvPr>
                <p:cNvSpPr/>
                <p:nvPr/>
              </p:nvSpPr>
              <p:spPr>
                <a:xfrm>
                  <a:off x="1366366" y="5831158"/>
                  <a:ext cx="3839950" cy="18595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kumimoji="1" lang="en-US" altLang="ja-JP" sz="8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※</a:t>
                  </a:r>
                  <a:r>
                    <a:rPr kumimoji="1" lang="ja-JP" altLang="en-US" sz="8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Ｂ０については、お問い合わせください。　</a:t>
                  </a:r>
                  <a:endParaRPr kumimoji="1" lang="en-US" altLang="ja-JP" sz="8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</p:txBody>
            </p:sp>
          </p:grpSp>
          <p:grpSp>
            <p:nvGrpSpPr>
              <p:cNvPr id="12" name="グループ化 11">
                <a:extLst>
                  <a:ext uri="{FF2B5EF4-FFF2-40B4-BE49-F238E27FC236}">
                    <a16:creationId xmlns:a16="http://schemas.microsoft.com/office/drawing/2014/main" id="{4BB656D4-4706-43EA-AB5E-2FA82070C487}"/>
                  </a:ext>
                </a:extLst>
              </p:cNvPr>
              <p:cNvGrpSpPr/>
              <p:nvPr/>
            </p:nvGrpSpPr>
            <p:grpSpPr>
              <a:xfrm>
                <a:off x="326822" y="2780928"/>
                <a:ext cx="5030040" cy="738728"/>
                <a:chOff x="326822" y="2770115"/>
                <a:chExt cx="5030040" cy="738728"/>
              </a:xfrm>
            </p:grpSpPr>
            <p:sp>
              <p:nvSpPr>
                <p:cNvPr id="52" name="正方形/長方形 51">
                  <a:extLst>
                    <a:ext uri="{FF2B5EF4-FFF2-40B4-BE49-F238E27FC236}">
                      <a16:creationId xmlns:a16="http://schemas.microsoft.com/office/drawing/2014/main" id="{99099333-9779-40A3-9676-D105106EC06D}"/>
                    </a:ext>
                  </a:extLst>
                </p:cNvPr>
                <p:cNvSpPr/>
                <p:nvPr/>
              </p:nvSpPr>
              <p:spPr>
                <a:xfrm>
                  <a:off x="1361641" y="2770115"/>
                  <a:ext cx="3995221" cy="73872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期間中、３駅以上または同一駅３枚以上のお申込みを頂きますと</a:t>
                  </a:r>
                  <a:endParaRPr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  <a:p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掲出料を３０％割り引き致します。</a:t>
                  </a:r>
                  <a:endParaRPr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  <a:p>
                  <a:r>
                    <a:rPr lang="en-US" altLang="ja-JP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※B0</a:t>
                  </a:r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につきましてはお問い合わせください。</a:t>
                  </a:r>
                  <a:endParaRPr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</p:txBody>
            </p:sp>
            <p:sp>
              <p:nvSpPr>
                <p:cNvPr id="53" name="正方形/長方形 52">
                  <a:extLst>
                    <a:ext uri="{FF2B5EF4-FFF2-40B4-BE49-F238E27FC236}">
                      <a16:creationId xmlns:a16="http://schemas.microsoft.com/office/drawing/2014/main" id="{9213834E-A3C3-49E0-93CD-E46F5F644589}"/>
                    </a:ext>
                  </a:extLst>
                </p:cNvPr>
                <p:cNvSpPr/>
                <p:nvPr/>
              </p:nvSpPr>
              <p:spPr>
                <a:xfrm>
                  <a:off x="326822" y="2949573"/>
                  <a:ext cx="883887" cy="35445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scene3d>
                  <a:camera prst="orthographicFront"/>
                  <a:lightRig rig="threePt" dir="t"/>
                </a:scene3d>
                <a:sp3d contourW="12700">
                  <a:bevelT prst="angle"/>
                  <a:bevelB prst="slope"/>
                  <a:contourClr>
                    <a:srgbClr val="3399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r>
                    <a:rPr kumimoji="1" lang="ja-JP" altLang="en-US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実施概要</a:t>
                  </a:r>
                  <a:endParaRPr kumimoji="1" lang="en-US" altLang="ja-JP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13" name="グループ化 12">
                <a:extLst>
                  <a:ext uri="{FF2B5EF4-FFF2-40B4-BE49-F238E27FC236}">
                    <a16:creationId xmlns:a16="http://schemas.microsoft.com/office/drawing/2014/main" id="{F4FDBF2E-ECD4-43CE-93D6-D6D47ABB6E43}"/>
                  </a:ext>
                </a:extLst>
              </p:cNvPr>
              <p:cNvGrpSpPr/>
              <p:nvPr/>
            </p:nvGrpSpPr>
            <p:grpSpPr>
              <a:xfrm>
                <a:off x="326822" y="6003816"/>
                <a:ext cx="5137150" cy="665544"/>
                <a:chOff x="326822" y="5969209"/>
                <a:chExt cx="5137150" cy="665544"/>
              </a:xfrm>
            </p:grpSpPr>
            <p:sp>
              <p:nvSpPr>
                <p:cNvPr id="50" name="正方形/長方形 49">
                  <a:extLst>
                    <a:ext uri="{FF2B5EF4-FFF2-40B4-BE49-F238E27FC236}">
                      <a16:creationId xmlns:a16="http://schemas.microsoft.com/office/drawing/2014/main" id="{61F6245F-403F-42A5-A432-2E2879B227A0}"/>
                    </a:ext>
                  </a:extLst>
                </p:cNvPr>
                <p:cNvSpPr/>
                <p:nvPr/>
              </p:nvSpPr>
              <p:spPr>
                <a:xfrm>
                  <a:off x="326822" y="6084105"/>
                  <a:ext cx="883887" cy="35445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scene3d>
                  <a:camera prst="orthographicFront"/>
                  <a:lightRig rig="threePt" dir="t"/>
                </a:scene3d>
                <a:sp3d contourW="12700">
                  <a:bevelT prst="angle"/>
                  <a:bevelB prst="slope"/>
                  <a:contourClr>
                    <a:srgbClr val="3399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r>
                    <a:rPr lang="ja-JP" altLang="en-US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注意事項</a:t>
                  </a:r>
                  <a:endParaRPr kumimoji="1" lang="en-US" altLang="ja-JP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sp>
              <p:nvSpPr>
                <p:cNvPr id="51" name="正方形/長方形 50">
                  <a:extLst>
                    <a:ext uri="{FF2B5EF4-FFF2-40B4-BE49-F238E27FC236}">
                      <a16:creationId xmlns:a16="http://schemas.microsoft.com/office/drawing/2014/main" id="{29DEBF53-F45F-4876-B4CA-3B5D786CBDEA}"/>
                    </a:ext>
                  </a:extLst>
                </p:cNvPr>
                <p:cNvSpPr/>
                <p:nvPr/>
              </p:nvSpPr>
              <p:spPr>
                <a:xfrm>
                  <a:off x="1361642" y="5969209"/>
                  <a:ext cx="4102330" cy="66554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掲出日；火・木・土</a:t>
                  </a:r>
                  <a:endParaRPr kumimoji="1"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  <a:p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他の割引との併用不可。</a:t>
                  </a:r>
                  <a:endParaRPr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  <a:p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納品；掲出２営業日前の午前中まで。</a:t>
                  </a:r>
                  <a:endParaRPr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</p:txBody>
            </p:sp>
          </p:grpSp>
          <p:grpSp>
            <p:nvGrpSpPr>
              <p:cNvPr id="14" name="グループ化 13">
                <a:extLst>
                  <a:ext uri="{FF2B5EF4-FFF2-40B4-BE49-F238E27FC236}">
                    <a16:creationId xmlns:a16="http://schemas.microsoft.com/office/drawing/2014/main" id="{3B11FFD3-2FDE-43FC-B847-07E618B0C81D}"/>
                  </a:ext>
                </a:extLst>
              </p:cNvPr>
              <p:cNvGrpSpPr/>
              <p:nvPr/>
            </p:nvGrpSpPr>
            <p:grpSpPr>
              <a:xfrm>
                <a:off x="326822" y="1484784"/>
                <a:ext cx="4879494" cy="614727"/>
                <a:chOff x="326822" y="1484784"/>
                <a:chExt cx="4879494" cy="614727"/>
              </a:xfrm>
            </p:grpSpPr>
            <p:sp>
              <p:nvSpPr>
                <p:cNvPr id="48" name="正方形/長方形 47">
                  <a:extLst>
                    <a:ext uri="{FF2B5EF4-FFF2-40B4-BE49-F238E27FC236}">
                      <a16:creationId xmlns:a16="http://schemas.microsoft.com/office/drawing/2014/main" id="{8FB30425-0CF5-4BDB-90CD-AC23500BDE02}"/>
                    </a:ext>
                  </a:extLst>
                </p:cNvPr>
                <p:cNvSpPr/>
                <p:nvPr/>
              </p:nvSpPr>
              <p:spPr>
                <a:xfrm>
                  <a:off x="326822" y="1618286"/>
                  <a:ext cx="883887" cy="35445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scene3d>
                  <a:camera prst="orthographicFront"/>
                  <a:lightRig rig="threePt" dir="t"/>
                </a:scene3d>
                <a:sp3d contourW="12700">
                  <a:bevelT prst="angle"/>
                  <a:bevelB prst="slope"/>
                  <a:contourClr>
                    <a:srgbClr val="3399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r>
                    <a:rPr lang="ja-JP" altLang="en-US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実施期間</a:t>
                  </a:r>
                  <a:endParaRPr kumimoji="1" lang="en-US" altLang="ja-JP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sp>
              <p:nvSpPr>
                <p:cNvPr id="49" name="正方形/長方形 48">
                  <a:extLst>
                    <a:ext uri="{FF2B5EF4-FFF2-40B4-BE49-F238E27FC236}">
                      <a16:creationId xmlns:a16="http://schemas.microsoft.com/office/drawing/2014/main" id="{96CAD1D5-B9C2-4AE6-8E5E-1971EDD3480E}"/>
                    </a:ext>
                  </a:extLst>
                </p:cNvPr>
                <p:cNvSpPr/>
                <p:nvPr/>
              </p:nvSpPr>
              <p:spPr>
                <a:xfrm>
                  <a:off x="1352600" y="1484784"/>
                  <a:ext cx="3853716" cy="61472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ja-JP" altLang="en-US" sz="9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２０２０年</a:t>
                  </a:r>
                  <a:r>
                    <a:rPr lang="ja-JP" altLang="en-US" sz="1400" b="1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５</a:t>
                  </a:r>
                  <a:r>
                    <a:rPr kumimoji="1" lang="ja-JP" altLang="en-US" sz="1400" b="1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月１４日（火）</a:t>
                  </a:r>
                  <a:endParaRPr kumimoji="1" lang="en-US" altLang="ja-JP" sz="1400" b="1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  <a:p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　　　</a:t>
                  </a:r>
                  <a:r>
                    <a:rPr kumimoji="1"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～ </a:t>
                  </a:r>
                  <a:r>
                    <a:rPr kumimoji="1" lang="ja-JP" altLang="en-US" sz="9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２０２０年</a:t>
                  </a:r>
                  <a:r>
                    <a:rPr lang="ja-JP" altLang="en-US" sz="1400" b="1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９</a:t>
                  </a:r>
                  <a:r>
                    <a:rPr kumimoji="1" lang="ja-JP" altLang="en-US" sz="1400" b="1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月２９日（火） </a:t>
                  </a:r>
                  <a:r>
                    <a:rPr kumimoji="1"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掲出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開始</a:t>
                  </a:r>
                  <a:r>
                    <a:rPr kumimoji="1"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分</a:t>
                  </a:r>
                  <a:endParaRPr kumimoji="1" lang="en-US" altLang="ja-JP" sz="12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</p:txBody>
            </p:sp>
          </p:grpSp>
          <p:grpSp>
            <p:nvGrpSpPr>
              <p:cNvPr id="15" name="グループ化 14">
                <a:extLst>
                  <a:ext uri="{FF2B5EF4-FFF2-40B4-BE49-F238E27FC236}">
                    <a16:creationId xmlns:a16="http://schemas.microsoft.com/office/drawing/2014/main" id="{C435312C-AAAC-4B4C-9707-2C64E304E832}"/>
                  </a:ext>
                </a:extLst>
              </p:cNvPr>
              <p:cNvGrpSpPr/>
              <p:nvPr/>
            </p:nvGrpSpPr>
            <p:grpSpPr>
              <a:xfrm>
                <a:off x="340588" y="3645024"/>
                <a:ext cx="5320192" cy="2175768"/>
                <a:chOff x="340588" y="3645024"/>
                <a:chExt cx="5320192" cy="2175768"/>
              </a:xfrm>
            </p:grpSpPr>
            <p:sp>
              <p:nvSpPr>
                <p:cNvPr id="16" name="正方形/長方形 15">
                  <a:extLst>
                    <a:ext uri="{FF2B5EF4-FFF2-40B4-BE49-F238E27FC236}">
                      <a16:creationId xmlns:a16="http://schemas.microsoft.com/office/drawing/2014/main" id="{09258A25-1130-4594-B3A5-5CC3B42C37A5}"/>
                    </a:ext>
                  </a:extLst>
                </p:cNvPr>
                <p:cNvSpPr/>
                <p:nvPr/>
              </p:nvSpPr>
              <p:spPr>
                <a:xfrm>
                  <a:off x="340588" y="3674619"/>
                  <a:ext cx="883887" cy="35445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scene3d>
                  <a:camera prst="orthographicFront"/>
                  <a:lightRig rig="threePt" dir="t"/>
                </a:scene3d>
                <a:sp3d contourW="12700">
                  <a:bevelT prst="angle"/>
                  <a:bevelB prst="slope"/>
                  <a:contourClr>
                    <a:srgbClr val="3399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r>
                    <a:rPr kumimoji="1" lang="ja-JP" altLang="en-US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掲出料金</a:t>
                  </a:r>
                  <a:endParaRPr kumimoji="1" lang="en-US" altLang="ja-JP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grpSp>
              <p:nvGrpSpPr>
                <p:cNvPr id="17" name="グループ化 16">
                  <a:extLst>
                    <a:ext uri="{FF2B5EF4-FFF2-40B4-BE49-F238E27FC236}">
                      <a16:creationId xmlns:a16="http://schemas.microsoft.com/office/drawing/2014/main" id="{75A279F5-507E-40DB-87B9-B0004C4EEC1F}"/>
                    </a:ext>
                  </a:extLst>
                </p:cNvPr>
                <p:cNvGrpSpPr/>
                <p:nvPr/>
              </p:nvGrpSpPr>
              <p:grpSpPr>
                <a:xfrm>
                  <a:off x="4299495" y="4075792"/>
                  <a:ext cx="1361285" cy="1084540"/>
                  <a:chOff x="4383341" y="3789040"/>
                  <a:chExt cx="1361285" cy="1084540"/>
                </a:xfrm>
              </p:grpSpPr>
              <p:sp>
                <p:nvSpPr>
                  <p:cNvPr id="44" name="星 32 89">
                    <a:extLst>
                      <a:ext uri="{FF2B5EF4-FFF2-40B4-BE49-F238E27FC236}">
                        <a16:creationId xmlns:a16="http://schemas.microsoft.com/office/drawing/2014/main" id="{5A51CD1D-ACC7-4050-A98E-77D79C65846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83341" y="3789040"/>
                    <a:ext cx="1057368" cy="1084540"/>
                  </a:xfrm>
                  <a:prstGeom prst="star32">
                    <a:avLst/>
                  </a:prstGeom>
                  <a:solidFill>
                    <a:srgbClr val="FFFF00"/>
                  </a:soli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kumimoji="1" lang="en-US" altLang="ja-JP" sz="160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5" name="正方形/長方形 44">
                    <a:extLst>
                      <a:ext uri="{FF2B5EF4-FFF2-40B4-BE49-F238E27FC236}">
                        <a16:creationId xmlns:a16="http://schemas.microsoft.com/office/drawing/2014/main" id="{4FC74132-2BEE-48E8-9C73-C6383ED76E5B}"/>
                      </a:ext>
                    </a:extLst>
                  </p:cNvPr>
                  <p:cNvSpPr/>
                  <p:nvPr/>
                </p:nvSpPr>
                <p:spPr bwMode="auto">
                  <a:xfrm rot="21587674">
                    <a:off x="4427256" y="3943526"/>
                    <a:ext cx="969535" cy="78266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scene3d>
                      <a:camera prst="perspectiveFront"/>
                      <a:lightRig rig="threePt" dir="t"/>
                    </a:scene3d>
                    <a:sp3d extrusionH="57150">
                      <a:bevelT w="38100" h="38100" prst="angle"/>
                    </a:sp3d>
                  </a:bodyPr>
                  <a:lstStyle/>
                  <a:p>
                    <a:pPr algn="ctr">
                      <a:defRPr/>
                    </a:pPr>
                    <a:r>
                      <a:rPr kumimoji="1" lang="en-US" altLang="ja-JP" sz="4800" b="1" dirty="0">
                        <a:ln>
                          <a:solidFill>
                            <a:srgbClr val="000000"/>
                          </a:solidFill>
                        </a:ln>
                        <a:solidFill>
                          <a:srgbClr val="FF0066"/>
                        </a:solidFill>
                        <a:effectLst>
                          <a:glow rad="635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</a:rPr>
                      <a:t>30</a:t>
                    </a:r>
                    <a:endParaRPr kumimoji="1" lang="ja-JP" altLang="en-US" sz="5400" b="1" dirty="0">
                      <a:ln>
                        <a:solidFill>
                          <a:srgbClr val="000000"/>
                        </a:solidFill>
                      </a:ln>
                      <a:solidFill>
                        <a:srgbClr val="FF0066"/>
                      </a:solidFill>
                      <a:effectLst>
                        <a:glow rad="63500">
                          <a:schemeClr val="accent2">
                            <a:satMod val="175000"/>
                            <a:alpha val="40000"/>
                          </a:schemeClr>
                        </a:glow>
                      </a:effectLst>
                    </a:endParaRPr>
                  </a:p>
                </p:txBody>
              </p:sp>
              <p:sp>
                <p:nvSpPr>
                  <p:cNvPr id="46" name="正方形/長方形 45">
                    <a:extLst>
                      <a:ext uri="{FF2B5EF4-FFF2-40B4-BE49-F238E27FC236}">
                        <a16:creationId xmlns:a16="http://schemas.microsoft.com/office/drawing/2014/main" id="{609C7C44-46F0-4CC6-91CA-95F391D6C184}"/>
                      </a:ext>
                    </a:extLst>
                  </p:cNvPr>
                  <p:cNvSpPr/>
                  <p:nvPr/>
                </p:nvSpPr>
                <p:spPr bwMode="auto">
                  <a:xfrm rot="21587674">
                    <a:off x="5148035" y="4121567"/>
                    <a:ext cx="441868" cy="2929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scene3d>
                      <a:camera prst="perspectiveFront"/>
                      <a:lightRig rig="threePt" dir="t"/>
                    </a:scene3d>
                    <a:sp3d extrusionH="57150">
                      <a:bevelT w="38100" h="38100" prst="angle"/>
                    </a:sp3d>
                  </a:bodyPr>
                  <a:lstStyle/>
                  <a:p>
                    <a:pPr algn="ctr">
                      <a:defRPr/>
                    </a:pPr>
                    <a:r>
                      <a:rPr kumimoji="1" lang="ja-JP" altLang="en-US" b="1" dirty="0">
                        <a:solidFill>
                          <a:srgbClr val="FF0066"/>
                        </a:solidFill>
                        <a:effectLst>
                          <a:glow rad="635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</a:rPr>
                      <a:t>％</a:t>
                    </a:r>
                  </a:p>
                </p:txBody>
              </p:sp>
              <p:sp>
                <p:nvSpPr>
                  <p:cNvPr id="47" name="正方形/長方形 46">
                    <a:extLst>
                      <a:ext uri="{FF2B5EF4-FFF2-40B4-BE49-F238E27FC236}">
                        <a16:creationId xmlns:a16="http://schemas.microsoft.com/office/drawing/2014/main" id="{5B6991C5-6988-4142-AAAA-7224481ABD83}"/>
                      </a:ext>
                    </a:extLst>
                  </p:cNvPr>
                  <p:cNvSpPr/>
                  <p:nvPr/>
                </p:nvSpPr>
                <p:spPr bwMode="auto">
                  <a:xfrm rot="21587674">
                    <a:off x="5122332" y="4317019"/>
                    <a:ext cx="622294" cy="25827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scene3d>
                      <a:camera prst="perspectiveFront"/>
                      <a:lightRig rig="threePt" dir="t"/>
                    </a:scene3d>
                    <a:sp3d extrusionH="57150">
                      <a:bevelT w="38100" h="38100" prst="angle"/>
                    </a:sp3d>
                  </a:bodyPr>
                  <a:lstStyle/>
                  <a:p>
                    <a:pPr algn="ctr">
                      <a:defRPr/>
                    </a:pPr>
                    <a:r>
                      <a:rPr kumimoji="1" lang="en-US" altLang="ja-JP" b="1" dirty="0">
                        <a:solidFill>
                          <a:srgbClr val="FF0066"/>
                        </a:solidFill>
                        <a:effectLst>
                          <a:glow rad="101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</a:rPr>
                      <a:t>OFF</a:t>
                    </a:r>
                    <a:endParaRPr kumimoji="1" lang="ja-JP" altLang="en-US" b="1" dirty="0">
                      <a:solidFill>
                        <a:srgbClr val="FF0066"/>
                      </a:solidFill>
                      <a:effectLst>
                        <a:glow rad="101600">
                          <a:schemeClr val="accent2">
                            <a:satMod val="175000"/>
                            <a:alpha val="40000"/>
                          </a:schemeClr>
                        </a:glow>
                      </a:effectLst>
                    </a:endParaRPr>
                  </a:p>
                </p:txBody>
              </p:sp>
            </p:grpSp>
            <p:grpSp>
              <p:nvGrpSpPr>
                <p:cNvPr id="18" name="グループ化 17">
                  <a:extLst>
                    <a:ext uri="{FF2B5EF4-FFF2-40B4-BE49-F238E27FC236}">
                      <a16:creationId xmlns:a16="http://schemas.microsoft.com/office/drawing/2014/main" id="{9C9AA064-8E60-410C-BFBA-5D9CE8D39747}"/>
                    </a:ext>
                  </a:extLst>
                </p:cNvPr>
                <p:cNvGrpSpPr/>
                <p:nvPr/>
              </p:nvGrpSpPr>
              <p:grpSpPr>
                <a:xfrm>
                  <a:off x="1453001" y="3645024"/>
                  <a:ext cx="2652481" cy="2175768"/>
                  <a:chOff x="1453001" y="3645024"/>
                  <a:chExt cx="2652481" cy="2175768"/>
                </a:xfrm>
              </p:grpSpPr>
              <p:pic>
                <p:nvPicPr>
                  <p:cNvPr id="19" name="図 18">
                    <a:extLst>
                      <a:ext uri="{FF2B5EF4-FFF2-40B4-BE49-F238E27FC236}">
                        <a16:creationId xmlns:a16="http://schemas.microsoft.com/office/drawing/2014/main" id="{2A3B7F58-FD92-476E-A08E-26E80C64D67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453001" y="3645024"/>
                    <a:ext cx="2652481" cy="2175768"/>
                  </a:xfrm>
                  <a:prstGeom prst="rect">
                    <a:avLst/>
                  </a:prstGeom>
                </p:spPr>
              </p:pic>
              <p:cxnSp>
                <p:nvCxnSpPr>
                  <p:cNvPr id="20" name="直線コネクタ 19">
                    <a:extLst>
                      <a:ext uri="{FF2B5EF4-FFF2-40B4-BE49-F238E27FC236}">
                        <a16:creationId xmlns:a16="http://schemas.microsoft.com/office/drawing/2014/main" id="{7DDBFD36-5B33-4E93-8344-F2EA1201FD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16696" y="3817583"/>
                    <a:ext cx="577969" cy="24003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直線コネクタ 20">
                    <a:extLst>
                      <a:ext uri="{FF2B5EF4-FFF2-40B4-BE49-F238E27FC236}">
                        <a16:creationId xmlns:a16="http://schemas.microsoft.com/office/drawing/2014/main" id="{8D6E00E1-7429-4166-9A1F-16FF2E2688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216696" y="3817584"/>
                    <a:ext cx="577969" cy="22882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線コネクタ 21">
                    <a:extLst>
                      <a:ext uri="{FF2B5EF4-FFF2-40B4-BE49-F238E27FC236}">
                        <a16:creationId xmlns:a16="http://schemas.microsoft.com/office/drawing/2014/main" id="{1A3ED3D7-C9B8-4CEB-9FD2-EFBC91DC49F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16696" y="4265100"/>
                    <a:ext cx="577969" cy="24003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線コネクタ 22">
                    <a:extLst>
                      <a:ext uri="{FF2B5EF4-FFF2-40B4-BE49-F238E27FC236}">
                        <a16:creationId xmlns:a16="http://schemas.microsoft.com/office/drawing/2014/main" id="{CF1EF512-2780-4B2F-97F8-2EB6B0CEEC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216696" y="4265101"/>
                    <a:ext cx="577969" cy="22882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線コネクタ 23">
                    <a:extLst>
                      <a:ext uri="{FF2B5EF4-FFF2-40B4-BE49-F238E27FC236}">
                        <a16:creationId xmlns:a16="http://schemas.microsoft.com/office/drawing/2014/main" id="{BEA9CC33-FE1F-4C1E-BCAC-F6B0947D0B4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16696" y="5040313"/>
                    <a:ext cx="577969" cy="24003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線コネクタ 24">
                    <a:extLst>
                      <a:ext uri="{FF2B5EF4-FFF2-40B4-BE49-F238E27FC236}">
                        <a16:creationId xmlns:a16="http://schemas.microsoft.com/office/drawing/2014/main" id="{C6F24AC0-1CF8-4F7C-AEA0-2BD06077467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216696" y="5040314"/>
                    <a:ext cx="577969" cy="22882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直線コネクタ 25">
                    <a:extLst>
                      <a:ext uri="{FF2B5EF4-FFF2-40B4-BE49-F238E27FC236}">
                        <a16:creationId xmlns:a16="http://schemas.microsoft.com/office/drawing/2014/main" id="{B01E5268-AF72-4A46-B301-74E82292709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16696" y="5297163"/>
                    <a:ext cx="577969" cy="24003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直線コネクタ 26">
                    <a:extLst>
                      <a:ext uri="{FF2B5EF4-FFF2-40B4-BE49-F238E27FC236}">
                        <a16:creationId xmlns:a16="http://schemas.microsoft.com/office/drawing/2014/main" id="{4B5EBFDF-6F54-4390-BE4D-008386BC1C7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216696" y="5297164"/>
                    <a:ext cx="577969" cy="22882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直線コネクタ 27">
                    <a:extLst>
                      <a:ext uri="{FF2B5EF4-FFF2-40B4-BE49-F238E27FC236}">
                        <a16:creationId xmlns:a16="http://schemas.microsoft.com/office/drawing/2014/main" id="{A9877FD8-094D-4DC5-ADC4-EBF2B807F0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16696" y="5564475"/>
                    <a:ext cx="577969" cy="24003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直線コネクタ 28">
                    <a:extLst>
                      <a:ext uri="{FF2B5EF4-FFF2-40B4-BE49-F238E27FC236}">
                        <a16:creationId xmlns:a16="http://schemas.microsoft.com/office/drawing/2014/main" id="{4B32B8BB-452C-4754-91C8-1D39E18BEC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216696" y="5564476"/>
                    <a:ext cx="577969" cy="22882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直線コネクタ 29">
                    <a:extLst>
                      <a:ext uri="{FF2B5EF4-FFF2-40B4-BE49-F238E27FC236}">
                        <a16:creationId xmlns:a16="http://schemas.microsoft.com/office/drawing/2014/main" id="{217A3679-884F-4447-BFA1-5ABEE8ABEE6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16696" y="4642891"/>
                    <a:ext cx="577969" cy="24003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直線コネクタ 30">
                    <a:extLst>
                      <a:ext uri="{FF2B5EF4-FFF2-40B4-BE49-F238E27FC236}">
                        <a16:creationId xmlns:a16="http://schemas.microsoft.com/office/drawing/2014/main" id="{2510DC6E-AB6C-4BED-B27B-47DB7FD929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216696" y="4642892"/>
                    <a:ext cx="577969" cy="22882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直線コネクタ 31">
                    <a:extLst>
                      <a:ext uri="{FF2B5EF4-FFF2-40B4-BE49-F238E27FC236}">
                        <a16:creationId xmlns:a16="http://schemas.microsoft.com/office/drawing/2014/main" id="{C69F578E-3946-45C8-A938-A8E13BC25D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72294" y="3817583"/>
                    <a:ext cx="577969" cy="24003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直線コネクタ 32">
                    <a:extLst>
                      <a:ext uri="{FF2B5EF4-FFF2-40B4-BE49-F238E27FC236}">
                        <a16:creationId xmlns:a16="http://schemas.microsoft.com/office/drawing/2014/main" id="{A1D3E8FE-0FCE-460C-BFC4-BB9AB8BEF0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472294" y="3817584"/>
                    <a:ext cx="577969" cy="22882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直線コネクタ 33">
                    <a:extLst>
                      <a:ext uri="{FF2B5EF4-FFF2-40B4-BE49-F238E27FC236}">
                        <a16:creationId xmlns:a16="http://schemas.microsoft.com/office/drawing/2014/main" id="{743A66A8-8B7B-410F-9E74-61A9FE46CBC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72294" y="4265100"/>
                    <a:ext cx="577969" cy="24003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直線コネクタ 34">
                    <a:extLst>
                      <a:ext uri="{FF2B5EF4-FFF2-40B4-BE49-F238E27FC236}">
                        <a16:creationId xmlns:a16="http://schemas.microsoft.com/office/drawing/2014/main" id="{B4155426-4FAE-49F8-B590-BF70694035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472294" y="4265101"/>
                    <a:ext cx="577969" cy="22882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直線コネクタ 35">
                    <a:extLst>
                      <a:ext uri="{FF2B5EF4-FFF2-40B4-BE49-F238E27FC236}">
                        <a16:creationId xmlns:a16="http://schemas.microsoft.com/office/drawing/2014/main" id="{D13AA258-A1C7-4DA3-BB0F-F2F8D18B33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72294" y="5040313"/>
                    <a:ext cx="577969" cy="24003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直線コネクタ 36">
                    <a:extLst>
                      <a:ext uri="{FF2B5EF4-FFF2-40B4-BE49-F238E27FC236}">
                        <a16:creationId xmlns:a16="http://schemas.microsoft.com/office/drawing/2014/main" id="{0EB2C809-A312-4E8F-BAA4-82C3B8EF71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472294" y="5040314"/>
                    <a:ext cx="577969" cy="22882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直線コネクタ 37">
                    <a:extLst>
                      <a:ext uri="{FF2B5EF4-FFF2-40B4-BE49-F238E27FC236}">
                        <a16:creationId xmlns:a16="http://schemas.microsoft.com/office/drawing/2014/main" id="{95B57873-6E00-4E70-B969-531AF5271E8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72294" y="5297163"/>
                    <a:ext cx="577969" cy="24003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線コネクタ 38">
                    <a:extLst>
                      <a:ext uri="{FF2B5EF4-FFF2-40B4-BE49-F238E27FC236}">
                        <a16:creationId xmlns:a16="http://schemas.microsoft.com/office/drawing/2014/main" id="{6D84D65A-9934-402E-BAF9-DAF6A31041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472294" y="5297164"/>
                    <a:ext cx="577969" cy="22882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線コネクタ 39">
                    <a:extLst>
                      <a:ext uri="{FF2B5EF4-FFF2-40B4-BE49-F238E27FC236}">
                        <a16:creationId xmlns:a16="http://schemas.microsoft.com/office/drawing/2014/main" id="{F507A74E-4A93-4ECE-B9F5-FADB954B17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72294" y="5564475"/>
                    <a:ext cx="577969" cy="24003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直線コネクタ 40">
                    <a:extLst>
                      <a:ext uri="{FF2B5EF4-FFF2-40B4-BE49-F238E27FC236}">
                        <a16:creationId xmlns:a16="http://schemas.microsoft.com/office/drawing/2014/main" id="{AB7806E4-CCE6-43D2-9E9A-944086E0C8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472294" y="5564476"/>
                    <a:ext cx="577969" cy="22882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直線コネクタ 41">
                    <a:extLst>
                      <a:ext uri="{FF2B5EF4-FFF2-40B4-BE49-F238E27FC236}">
                        <a16:creationId xmlns:a16="http://schemas.microsoft.com/office/drawing/2014/main" id="{6807199E-F67A-4CBF-AEC5-11E0A864C9C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72294" y="4642891"/>
                    <a:ext cx="577969" cy="24003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直線コネクタ 42">
                    <a:extLst>
                      <a:ext uri="{FF2B5EF4-FFF2-40B4-BE49-F238E27FC236}">
                        <a16:creationId xmlns:a16="http://schemas.microsoft.com/office/drawing/2014/main" id="{A4AB4DB8-C5B0-45A2-B4BA-09CBF288CE2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472294" y="4642892"/>
                    <a:ext cx="577969" cy="22882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</p:spTree>
    <p:extLst>
      <p:ext uri="{BB962C8B-B14F-4D97-AF65-F5344CB8AC3E}">
        <p14:creationId xmlns:p14="http://schemas.microsoft.com/office/powerpoint/2010/main" val="630049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8DCEEB7-8AF1-48E2-BF2E-27E6AA04A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625" y="5766059"/>
            <a:ext cx="1757869" cy="573998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1BCB1FA-4527-4112-AF73-550E57D31FE4}"/>
              </a:ext>
            </a:extLst>
          </p:cNvPr>
          <p:cNvSpPr/>
          <p:nvPr/>
        </p:nvSpPr>
        <p:spPr>
          <a:xfrm>
            <a:off x="182706" y="158635"/>
            <a:ext cx="20822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【</a:t>
            </a:r>
            <a:r>
              <a:rPr lang="ja-JP" altLang="en-US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京成電鉄</a:t>
            </a:r>
            <a:r>
              <a:rPr lang="en-US" altLang="ja-JP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】</a:t>
            </a:r>
            <a:r>
              <a:rPr lang="ja-JP" altLang="en-US" sz="32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endParaRPr lang="ja-JP" altLang="en-US" sz="3200" dirty="0">
              <a:ln w="3175">
                <a:solidFill>
                  <a:srgbClr val="CCFFFF"/>
                </a:solidFill>
              </a:ln>
              <a:effectLst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EDA89BF-BFD6-4148-BD82-D0313DB8C5EE}"/>
              </a:ext>
            </a:extLst>
          </p:cNvPr>
          <p:cNvSpPr/>
          <p:nvPr/>
        </p:nvSpPr>
        <p:spPr>
          <a:xfrm>
            <a:off x="1828800" y="0"/>
            <a:ext cx="9849543" cy="857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r>
              <a:rPr lang="ja-JP" altLang="en-US" sz="2800" dirty="0">
                <a:solidFill>
                  <a:srgbClr val="0000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駅ばりセット</a:t>
            </a:r>
            <a:r>
              <a:rPr lang="ja-JP" altLang="en-US" sz="2800" dirty="0"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パワフルボード</a:t>
            </a:r>
            <a:r>
              <a:rPr lang="ja-JP" altLang="en-US" sz="2800" b="1" dirty="0"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sz="2800" b="1" dirty="0">
                <a:solidFill>
                  <a:srgbClr val="FF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ＳＰＥＣＩＡＬ</a:t>
            </a:r>
            <a:r>
              <a:rPr lang="ja-JP" altLang="en-US" sz="2800" b="1" dirty="0"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sz="2800" b="1" dirty="0">
                <a:solidFill>
                  <a:srgbClr val="FF0066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ＳＡＬＥ</a:t>
            </a:r>
            <a:endParaRPr lang="ja-JP" altLang="en-US" sz="2800" dirty="0">
              <a:solidFill>
                <a:srgbClr val="FF00FF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0EB99B3A-410C-42CD-B7A6-D0E4E51BFCB5}"/>
              </a:ext>
            </a:extLst>
          </p:cNvPr>
          <p:cNvGrpSpPr/>
          <p:nvPr/>
        </p:nvGrpSpPr>
        <p:grpSpPr>
          <a:xfrm>
            <a:off x="120273" y="1819033"/>
            <a:ext cx="4865727" cy="354459"/>
            <a:chOff x="340589" y="2276455"/>
            <a:chExt cx="4865727" cy="354459"/>
          </a:xfrm>
        </p:grpSpPr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20986EA8-5FBA-452E-B998-4380A5FE8260}"/>
                </a:ext>
              </a:extLst>
            </p:cNvPr>
            <p:cNvSpPr/>
            <p:nvPr/>
          </p:nvSpPr>
          <p:spPr>
            <a:xfrm>
              <a:off x="340589" y="2276455"/>
              <a:ext cx="870120" cy="354459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 contourW="12700">
              <a:bevelT prst="angle"/>
              <a:bevelB prst="slope"/>
              <a:contourClr>
                <a:srgbClr val="3399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r>
                <a:rPr kumimoji="1" lang="ja-JP" altLang="en-US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掲出駅</a:t>
              </a:r>
              <a:endParaRPr kumimoji="1" lang="en-US" altLang="ja-JP" sz="1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145ED3BE-D3A0-4EF0-99F4-3765C9D5F73B}"/>
                </a:ext>
              </a:extLst>
            </p:cNvPr>
            <p:cNvSpPr/>
            <p:nvPr/>
          </p:nvSpPr>
          <p:spPr>
            <a:xfrm>
              <a:off x="1366366" y="2294640"/>
              <a:ext cx="3839950" cy="3141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1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京成線　京成上野駅・日暮里駅・京成船橋駅</a:t>
              </a:r>
              <a:r>
                <a:rPr kumimoji="1" lang="ja-JP" altLang="en-US" sz="11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　</a:t>
              </a:r>
              <a:endParaRPr kumimoji="1" lang="en-US" altLang="ja-JP" sz="11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6C64C1AB-52D6-44C2-B671-4D1A21FDDB4C}"/>
              </a:ext>
            </a:extLst>
          </p:cNvPr>
          <p:cNvGrpSpPr/>
          <p:nvPr/>
        </p:nvGrpSpPr>
        <p:grpSpPr>
          <a:xfrm>
            <a:off x="106506" y="2420822"/>
            <a:ext cx="5515224" cy="485343"/>
            <a:chOff x="326822" y="2822935"/>
            <a:chExt cx="5515224" cy="485343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F2A08B21-E409-4B14-AC80-185662C3EA03}"/>
                </a:ext>
              </a:extLst>
            </p:cNvPr>
            <p:cNvSpPr/>
            <p:nvPr/>
          </p:nvSpPr>
          <p:spPr>
            <a:xfrm>
              <a:off x="1361642" y="2822935"/>
              <a:ext cx="4480404" cy="4853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1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期間中、駅ばりセットパワフルボードの掲出を３０％割り引き致します。</a:t>
              </a:r>
              <a:endParaRPr lang="en-US" altLang="ja-JP" sz="11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r>
                <a:rPr lang="en-US" altLang="ja-JP" sz="11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※</a:t>
              </a:r>
              <a:r>
                <a:rPr lang="ja-JP" altLang="en-US" sz="11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単駅・３駅セットについては、問い合わせください。</a:t>
              </a:r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AB91B442-8C07-475D-ADA2-1F4AF0FBE07D}"/>
                </a:ext>
              </a:extLst>
            </p:cNvPr>
            <p:cNvSpPr/>
            <p:nvPr/>
          </p:nvSpPr>
          <p:spPr>
            <a:xfrm>
              <a:off x="326822" y="2888378"/>
              <a:ext cx="883887" cy="354459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 contourW="12700">
              <a:bevelT prst="angle"/>
              <a:bevelB prst="slope"/>
              <a:contourClr>
                <a:srgbClr val="3399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r>
                <a:rPr kumimoji="1" lang="ja-JP" altLang="en-US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実施概要</a:t>
              </a:r>
              <a:endParaRPr kumimoji="1" lang="en-US" altLang="ja-JP" sz="1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0DC4C801-34C6-4C14-B1AF-A3D1B0D0CE80}"/>
              </a:ext>
            </a:extLst>
          </p:cNvPr>
          <p:cNvGrpSpPr/>
          <p:nvPr/>
        </p:nvGrpSpPr>
        <p:grpSpPr>
          <a:xfrm>
            <a:off x="106506" y="5648348"/>
            <a:ext cx="4752365" cy="480845"/>
            <a:chOff x="326822" y="6064176"/>
            <a:chExt cx="4752365" cy="480845"/>
          </a:xfrm>
        </p:grpSpPr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7F6BF218-3BB1-4919-B752-6B850BE017AC}"/>
                </a:ext>
              </a:extLst>
            </p:cNvPr>
            <p:cNvSpPr/>
            <p:nvPr/>
          </p:nvSpPr>
          <p:spPr>
            <a:xfrm>
              <a:off x="326822" y="6064176"/>
              <a:ext cx="883887" cy="354459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 contourW="12700">
              <a:bevelT prst="angle"/>
              <a:bevelB prst="slope"/>
              <a:contourClr>
                <a:srgbClr val="3399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r>
                <a:rPr lang="ja-JP" altLang="en-US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注意事項</a:t>
              </a:r>
              <a:endParaRPr kumimoji="1" lang="en-US" altLang="ja-JP" sz="1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A5209A2D-90AF-4985-8158-D7568D5BC2CC}"/>
                </a:ext>
              </a:extLst>
            </p:cNvPr>
            <p:cNvSpPr/>
            <p:nvPr/>
          </p:nvSpPr>
          <p:spPr>
            <a:xfrm>
              <a:off x="1361642" y="6076025"/>
              <a:ext cx="3717545" cy="4689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1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他の割引との併用不可。</a:t>
              </a:r>
              <a:endParaRPr lang="en-US" altLang="ja-JP" sz="11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r>
                <a:rPr lang="ja-JP" altLang="en-US" sz="11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期間中の掲出方についてはご相談下さい。</a:t>
              </a:r>
              <a:endParaRPr lang="en-US" altLang="ja-JP" sz="11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474B5A9C-BDB4-4AA4-9773-2A9D9F7CEE23}"/>
              </a:ext>
            </a:extLst>
          </p:cNvPr>
          <p:cNvGrpSpPr/>
          <p:nvPr/>
        </p:nvGrpSpPr>
        <p:grpSpPr>
          <a:xfrm>
            <a:off x="106506" y="1051685"/>
            <a:ext cx="4879494" cy="556963"/>
            <a:chOff x="326822" y="1515523"/>
            <a:chExt cx="4879494" cy="556963"/>
          </a:xfrm>
        </p:grpSpPr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063CE2BC-038D-4948-9666-A39BD01749D7}"/>
                </a:ext>
              </a:extLst>
            </p:cNvPr>
            <p:cNvSpPr/>
            <p:nvPr/>
          </p:nvSpPr>
          <p:spPr>
            <a:xfrm>
              <a:off x="326822" y="1618286"/>
              <a:ext cx="883887" cy="354459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 contourW="12700">
              <a:bevelT prst="angle"/>
              <a:bevelB prst="slope"/>
              <a:contourClr>
                <a:srgbClr val="3399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r>
                <a:rPr lang="ja-JP" altLang="en-US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実施期間</a:t>
              </a:r>
              <a:endParaRPr kumimoji="1" lang="en-US" altLang="ja-JP" sz="1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1E69C758-B72F-4BD9-A135-493A786DC8D5}"/>
                </a:ext>
              </a:extLst>
            </p:cNvPr>
            <p:cNvSpPr/>
            <p:nvPr/>
          </p:nvSpPr>
          <p:spPr>
            <a:xfrm>
              <a:off x="1352600" y="1515523"/>
              <a:ext cx="3853716" cy="5569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9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２０２０年</a:t>
              </a:r>
              <a:r>
                <a:rPr lang="ja-JP" altLang="en-US" sz="1400" b="1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５</a:t>
              </a:r>
              <a:r>
                <a:rPr kumimoji="1" lang="ja-JP" altLang="en-US" sz="1400" b="1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月１４日（火）</a:t>
              </a:r>
              <a:endParaRPr kumimoji="1" lang="en-US" altLang="ja-JP" sz="1400" b="1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r>
                <a:rPr lang="ja-JP" altLang="en-US" sz="12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　　　</a:t>
              </a:r>
              <a:r>
                <a:rPr kumimoji="1" lang="ja-JP" altLang="en-US" sz="12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～ </a:t>
              </a:r>
              <a:r>
                <a:rPr kumimoji="1" lang="ja-JP" altLang="en-US" sz="9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２０２０年</a:t>
              </a:r>
              <a:r>
                <a:rPr kumimoji="1" lang="ja-JP" altLang="en-US" sz="1400" b="1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９月２９日（火） </a:t>
              </a:r>
              <a:r>
                <a:rPr kumimoji="1" lang="ja-JP" altLang="en-US" sz="12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掲出</a:t>
              </a:r>
              <a:r>
                <a:rPr lang="ja-JP" altLang="en-US" sz="12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開始</a:t>
              </a:r>
              <a:r>
                <a:rPr kumimoji="1" lang="ja-JP" altLang="en-US" sz="12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分</a:t>
              </a:r>
              <a:endParaRPr kumimoji="1" lang="en-US" altLang="ja-JP" sz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</p:grp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E8CBE9F5-D949-4364-ACAE-4B4AA8965FA7}"/>
              </a:ext>
            </a:extLst>
          </p:cNvPr>
          <p:cNvSpPr/>
          <p:nvPr/>
        </p:nvSpPr>
        <p:spPr>
          <a:xfrm>
            <a:off x="120272" y="3146012"/>
            <a:ext cx="883887" cy="354459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contourW="12700">
            <a:bevelT prst="angle"/>
            <a:bevelB prst="slope"/>
            <a:contourClr>
              <a:srgbClr val="3399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sz="1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掲出料金</a:t>
            </a:r>
            <a:endParaRPr kumimoji="1" lang="en-US" altLang="ja-JP" sz="12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A524B0EC-F95E-4B9F-8152-DE7F436DF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906" y="3108386"/>
            <a:ext cx="2847706" cy="2477598"/>
          </a:xfrm>
          <a:prstGeom prst="rect">
            <a:avLst/>
          </a:prstGeom>
        </p:spPr>
      </p:pic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792BE62C-58E2-4498-B2AD-A3B8EB6CA583}"/>
              </a:ext>
            </a:extLst>
          </p:cNvPr>
          <p:cNvGrpSpPr/>
          <p:nvPr/>
        </p:nvGrpSpPr>
        <p:grpSpPr>
          <a:xfrm>
            <a:off x="4178228" y="3763890"/>
            <a:ext cx="1361285" cy="1084540"/>
            <a:chOff x="4138362" y="3526476"/>
            <a:chExt cx="1361285" cy="1084540"/>
          </a:xfrm>
        </p:grpSpPr>
        <p:sp>
          <p:nvSpPr>
            <p:cNvPr id="28" name="星 32 89">
              <a:extLst>
                <a:ext uri="{FF2B5EF4-FFF2-40B4-BE49-F238E27FC236}">
                  <a16:creationId xmlns:a16="http://schemas.microsoft.com/office/drawing/2014/main" id="{6D2F6A09-307A-41D2-A3AC-574918A29129}"/>
                </a:ext>
              </a:extLst>
            </p:cNvPr>
            <p:cNvSpPr/>
            <p:nvPr/>
          </p:nvSpPr>
          <p:spPr bwMode="auto">
            <a:xfrm>
              <a:off x="4138362" y="3526476"/>
              <a:ext cx="1057368" cy="1084540"/>
            </a:xfrm>
            <a:prstGeom prst="star32">
              <a:avLst/>
            </a:prstGeom>
            <a:solidFill>
              <a:srgbClr val="FFFF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en-US" altLang="ja-JP" sz="1600" dirty="0">
                <a:solidFill>
                  <a:srgbClr val="FF0000"/>
                </a:solidFill>
              </a:endParaRPr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87B6DBA9-72C0-4284-AD36-3DD2250C6AB9}"/>
                </a:ext>
              </a:extLst>
            </p:cNvPr>
            <p:cNvSpPr/>
            <p:nvPr/>
          </p:nvSpPr>
          <p:spPr bwMode="auto">
            <a:xfrm rot="21587674">
              <a:off x="4182277" y="3680962"/>
              <a:ext cx="969535" cy="7826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perspective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pPr algn="ctr">
                <a:defRPr/>
              </a:pPr>
              <a:r>
                <a:rPr kumimoji="1" lang="en-US" altLang="ja-JP" sz="4800" b="1" dirty="0">
                  <a:ln>
                    <a:solidFill>
                      <a:srgbClr val="000000"/>
                    </a:solidFill>
                  </a:ln>
                  <a:solidFill>
                    <a:srgbClr val="FF0066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30</a:t>
              </a:r>
              <a:endParaRPr kumimoji="1" lang="ja-JP" altLang="en-US" sz="5400" b="1" dirty="0">
                <a:ln>
                  <a:solidFill>
                    <a:srgbClr val="000000"/>
                  </a:solidFill>
                </a:ln>
                <a:solidFill>
                  <a:srgbClr val="FF006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B0062DA7-0914-471A-A7B8-99910198A8CC}"/>
                </a:ext>
              </a:extLst>
            </p:cNvPr>
            <p:cNvSpPr/>
            <p:nvPr/>
          </p:nvSpPr>
          <p:spPr bwMode="auto">
            <a:xfrm rot="21587674">
              <a:off x="4903056" y="3859003"/>
              <a:ext cx="441868" cy="2929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perspective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pPr algn="ctr">
                <a:defRPr/>
              </a:pPr>
              <a:r>
                <a:rPr kumimoji="1" lang="ja-JP" altLang="en-US" b="1" dirty="0">
                  <a:solidFill>
                    <a:srgbClr val="FF0066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％</a:t>
              </a:r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143A5128-EA6C-44D5-AE6C-5EB9B9CB566F}"/>
                </a:ext>
              </a:extLst>
            </p:cNvPr>
            <p:cNvSpPr/>
            <p:nvPr/>
          </p:nvSpPr>
          <p:spPr bwMode="auto">
            <a:xfrm rot="21587674">
              <a:off x="4877353" y="4054455"/>
              <a:ext cx="622294" cy="2582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perspective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pPr algn="ctr">
                <a:defRPr/>
              </a:pPr>
              <a:r>
                <a:rPr kumimoji="1" lang="en-US" altLang="ja-JP" b="1" dirty="0">
                  <a:solidFill>
                    <a:srgbClr val="FF0066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OFF</a:t>
              </a:r>
              <a:endParaRPr kumimoji="1" lang="ja-JP" altLang="en-US" b="1" dirty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2443A2F3-D24C-417E-BA39-D00EF784D399}"/>
              </a:ext>
            </a:extLst>
          </p:cNvPr>
          <p:cNvGrpSpPr/>
          <p:nvPr/>
        </p:nvGrpSpPr>
        <p:grpSpPr>
          <a:xfrm>
            <a:off x="5969013" y="1088528"/>
            <a:ext cx="2672415" cy="1779427"/>
            <a:chOff x="5458440" y="1904169"/>
            <a:chExt cx="3099260" cy="2063641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BFE75451-25A9-4D7E-8A36-844DECA97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58440" y="1904169"/>
              <a:ext cx="3099260" cy="2063641"/>
            </a:xfrm>
            <a:prstGeom prst="rect">
              <a:avLst/>
            </a:prstGeom>
            <a:ln w="38100">
              <a:solidFill>
                <a:srgbClr val="0000FF"/>
              </a:solidFill>
            </a:ln>
          </p:spPr>
        </p:pic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1754D449-B28C-403D-BB76-5FD07AB906D8}"/>
                </a:ext>
              </a:extLst>
            </p:cNvPr>
            <p:cNvSpPr/>
            <p:nvPr/>
          </p:nvSpPr>
          <p:spPr>
            <a:xfrm>
              <a:off x="7352515" y="3730691"/>
              <a:ext cx="928815" cy="1766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kumimoji="1" lang="ja-JP" altLang="en-US" sz="700" dirty="0">
                  <a:solidFill>
                    <a:schemeClr val="tx1"/>
                  </a:solidFill>
                </a:rPr>
                <a:t>日暮里駅</a:t>
              </a:r>
            </a:p>
          </p:txBody>
        </p:sp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5D1FA6E9-C8B0-4EF0-B4FE-0B2B103D20A2}"/>
              </a:ext>
            </a:extLst>
          </p:cNvPr>
          <p:cNvGrpSpPr/>
          <p:nvPr/>
        </p:nvGrpSpPr>
        <p:grpSpPr>
          <a:xfrm>
            <a:off x="5969013" y="3098559"/>
            <a:ext cx="2672415" cy="2477598"/>
            <a:chOff x="6166351" y="3846619"/>
            <a:chExt cx="3266428" cy="2795586"/>
          </a:xfrm>
        </p:grpSpPr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83014804-CF54-4E2D-8E3F-689C36E37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66351" y="3846619"/>
              <a:ext cx="3266428" cy="2795586"/>
            </a:xfrm>
            <a:prstGeom prst="rect">
              <a:avLst/>
            </a:prstGeom>
            <a:ln w="38100">
              <a:solidFill>
                <a:srgbClr val="0000FF"/>
              </a:solidFill>
            </a:ln>
          </p:spPr>
        </p:pic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AABB735D-F040-44D9-A8DD-EE344DDC1FCB}"/>
                </a:ext>
              </a:extLst>
            </p:cNvPr>
            <p:cNvSpPr/>
            <p:nvPr/>
          </p:nvSpPr>
          <p:spPr>
            <a:xfrm>
              <a:off x="7096391" y="4401630"/>
              <a:ext cx="210603" cy="123837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EB010B43-824B-4960-AB61-E8B0FFA80A6F}"/>
                </a:ext>
              </a:extLst>
            </p:cNvPr>
            <p:cNvSpPr/>
            <p:nvPr/>
          </p:nvSpPr>
          <p:spPr>
            <a:xfrm>
              <a:off x="8821729" y="4354988"/>
              <a:ext cx="210603" cy="123837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A7268535-94DA-4940-9C70-2EF6364F77CD}"/>
                </a:ext>
              </a:extLst>
            </p:cNvPr>
            <p:cNvSpPr/>
            <p:nvPr/>
          </p:nvSpPr>
          <p:spPr>
            <a:xfrm rot="1353548">
              <a:off x="9032332" y="4708553"/>
              <a:ext cx="210603" cy="123837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855A9E68-6D44-431F-AAF2-E73D5AFADFFB}"/>
                </a:ext>
              </a:extLst>
            </p:cNvPr>
            <p:cNvSpPr/>
            <p:nvPr/>
          </p:nvSpPr>
          <p:spPr>
            <a:xfrm>
              <a:off x="8343581" y="5805264"/>
              <a:ext cx="353835" cy="123837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3305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8DCEEB7-8AF1-48E2-BF2E-27E6AA04A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625" y="5766059"/>
            <a:ext cx="1757869" cy="573998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C4A0989-BD89-4912-B73E-36A3210F2A22}"/>
              </a:ext>
            </a:extLst>
          </p:cNvPr>
          <p:cNvSpPr/>
          <p:nvPr/>
        </p:nvSpPr>
        <p:spPr>
          <a:xfrm>
            <a:off x="1714500" y="22059"/>
            <a:ext cx="9849543" cy="857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駅ばりセット パワフルハーフ</a:t>
            </a:r>
            <a:r>
              <a:rPr lang="ja-JP" altLang="en-US" sz="2800" b="1" dirty="0"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sz="2800" b="1" dirty="0">
                <a:solidFill>
                  <a:srgbClr val="FF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ＳＰＥＣＩＡＬ</a:t>
            </a:r>
            <a:r>
              <a:rPr lang="ja-JP" altLang="en-US" sz="2800" b="1" dirty="0"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sz="2800" b="1" dirty="0">
                <a:solidFill>
                  <a:srgbClr val="FF0066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ＳＡＬＥ</a:t>
            </a:r>
            <a:endParaRPr lang="ja-JP" altLang="en-US" sz="2800" dirty="0">
              <a:solidFill>
                <a:srgbClr val="FF00FF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6B5C7E9-FEDF-4EC9-8C29-8B88BD6A21F8}"/>
              </a:ext>
            </a:extLst>
          </p:cNvPr>
          <p:cNvSpPr/>
          <p:nvPr/>
        </p:nvSpPr>
        <p:spPr>
          <a:xfrm>
            <a:off x="68406" y="158633"/>
            <a:ext cx="20822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【</a:t>
            </a:r>
            <a:r>
              <a:rPr lang="ja-JP" altLang="en-US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京成電鉄</a:t>
            </a:r>
            <a:r>
              <a:rPr lang="en-US" altLang="ja-JP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】</a:t>
            </a:r>
            <a:r>
              <a:rPr lang="ja-JP" altLang="en-US" sz="32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endParaRPr lang="ja-JP" altLang="en-US" sz="3200" dirty="0">
              <a:ln w="3175">
                <a:solidFill>
                  <a:srgbClr val="CCFFFF"/>
                </a:solidFill>
              </a:ln>
              <a:effectLst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BCCA78F-BD66-48B0-855B-2C4A49072078}"/>
              </a:ext>
            </a:extLst>
          </p:cNvPr>
          <p:cNvGrpSpPr/>
          <p:nvPr/>
        </p:nvGrpSpPr>
        <p:grpSpPr>
          <a:xfrm>
            <a:off x="106506" y="931312"/>
            <a:ext cx="8791967" cy="4868139"/>
            <a:chOff x="326822" y="1585197"/>
            <a:chExt cx="8791967" cy="4868139"/>
          </a:xfrm>
        </p:grpSpPr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CA824E92-E4C8-4D1D-B15D-BEF16211B193}"/>
                </a:ext>
              </a:extLst>
            </p:cNvPr>
            <p:cNvGrpSpPr/>
            <p:nvPr/>
          </p:nvGrpSpPr>
          <p:grpSpPr>
            <a:xfrm>
              <a:off x="326822" y="1585197"/>
              <a:ext cx="4879494" cy="4868139"/>
              <a:chOff x="326822" y="1585197"/>
              <a:chExt cx="4879494" cy="4868139"/>
            </a:xfrm>
          </p:grpSpPr>
          <p:grpSp>
            <p:nvGrpSpPr>
              <p:cNvPr id="20" name="グループ化 19">
                <a:extLst>
                  <a:ext uri="{FF2B5EF4-FFF2-40B4-BE49-F238E27FC236}">
                    <a16:creationId xmlns:a16="http://schemas.microsoft.com/office/drawing/2014/main" id="{C59D6B62-E95F-49C8-9302-276AB583E4A3}"/>
                  </a:ext>
                </a:extLst>
              </p:cNvPr>
              <p:cNvGrpSpPr/>
              <p:nvPr/>
            </p:nvGrpSpPr>
            <p:grpSpPr>
              <a:xfrm>
                <a:off x="340589" y="2359745"/>
                <a:ext cx="4865727" cy="354459"/>
                <a:chOff x="340589" y="2276455"/>
                <a:chExt cx="4865727" cy="354459"/>
              </a:xfrm>
            </p:grpSpPr>
            <p:sp>
              <p:nvSpPr>
                <p:cNvPr id="38" name="正方形/長方形 37">
                  <a:extLst>
                    <a:ext uri="{FF2B5EF4-FFF2-40B4-BE49-F238E27FC236}">
                      <a16:creationId xmlns:a16="http://schemas.microsoft.com/office/drawing/2014/main" id="{3D343FAB-C5A1-4DE2-97AD-2E4217A94F4E}"/>
                    </a:ext>
                  </a:extLst>
                </p:cNvPr>
                <p:cNvSpPr/>
                <p:nvPr/>
              </p:nvSpPr>
              <p:spPr>
                <a:xfrm>
                  <a:off x="340589" y="2276455"/>
                  <a:ext cx="870120" cy="35445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scene3d>
                  <a:camera prst="orthographicFront"/>
                  <a:lightRig rig="threePt" dir="t"/>
                </a:scene3d>
                <a:sp3d contourW="12700">
                  <a:bevelT prst="angle"/>
                  <a:bevelB prst="slope"/>
                  <a:contourClr>
                    <a:srgbClr val="3399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r>
                    <a:rPr kumimoji="1" lang="ja-JP" altLang="en-US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掲出駅</a:t>
                  </a:r>
                  <a:endParaRPr kumimoji="1" lang="en-US" altLang="ja-JP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sp>
              <p:nvSpPr>
                <p:cNvPr id="39" name="正方形/長方形 38">
                  <a:extLst>
                    <a:ext uri="{FF2B5EF4-FFF2-40B4-BE49-F238E27FC236}">
                      <a16:creationId xmlns:a16="http://schemas.microsoft.com/office/drawing/2014/main" id="{2E93AF8B-D85E-40C8-AC21-E243A3D3591C}"/>
                    </a:ext>
                  </a:extLst>
                </p:cNvPr>
                <p:cNvSpPr/>
                <p:nvPr/>
              </p:nvSpPr>
              <p:spPr>
                <a:xfrm>
                  <a:off x="1366366" y="2294640"/>
                  <a:ext cx="3839950" cy="31412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京成線　空港第２ビル駅・京成船橋駅</a:t>
                  </a:r>
                  <a:r>
                    <a:rPr kumimoji="1"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　</a:t>
                  </a:r>
                  <a:endParaRPr kumimoji="1"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</p:txBody>
            </p:sp>
          </p:grp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A32F95DF-999A-45C1-9166-069EAD1D69C5}"/>
                  </a:ext>
                </a:extLst>
              </p:cNvPr>
              <p:cNvGrpSpPr/>
              <p:nvPr/>
            </p:nvGrpSpPr>
            <p:grpSpPr>
              <a:xfrm>
                <a:off x="326822" y="2963123"/>
                <a:ext cx="4879494" cy="485343"/>
                <a:chOff x="326822" y="2822935"/>
                <a:chExt cx="4879494" cy="485343"/>
              </a:xfrm>
            </p:grpSpPr>
            <p:sp>
              <p:nvSpPr>
                <p:cNvPr id="36" name="正方形/長方形 35">
                  <a:extLst>
                    <a:ext uri="{FF2B5EF4-FFF2-40B4-BE49-F238E27FC236}">
                      <a16:creationId xmlns:a16="http://schemas.microsoft.com/office/drawing/2014/main" id="{3CE3D421-1AF7-47C1-AD4E-ADE87AB92933}"/>
                    </a:ext>
                  </a:extLst>
                </p:cNvPr>
                <p:cNvSpPr/>
                <p:nvPr/>
              </p:nvSpPr>
              <p:spPr>
                <a:xfrm>
                  <a:off x="1361642" y="2822935"/>
                  <a:ext cx="3844674" cy="48534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期間中、パワフルハーフの掲出を３０％割り引き致します。</a:t>
                  </a:r>
                  <a:endParaRPr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  <a:p>
                  <a:r>
                    <a:rPr lang="en-US" altLang="ja-JP" sz="10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※</a:t>
                  </a:r>
                  <a:r>
                    <a:rPr lang="ja-JP" altLang="en-US" sz="10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押上駅除く。</a:t>
                  </a:r>
                  <a:endParaRPr lang="en-US" altLang="ja-JP" sz="10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</p:txBody>
            </p:sp>
            <p:sp>
              <p:nvSpPr>
                <p:cNvPr id="37" name="正方形/長方形 36">
                  <a:extLst>
                    <a:ext uri="{FF2B5EF4-FFF2-40B4-BE49-F238E27FC236}">
                      <a16:creationId xmlns:a16="http://schemas.microsoft.com/office/drawing/2014/main" id="{6A82A3C3-AF05-4583-A4A5-83D98A740AC6}"/>
                    </a:ext>
                  </a:extLst>
                </p:cNvPr>
                <p:cNvSpPr/>
                <p:nvPr/>
              </p:nvSpPr>
              <p:spPr>
                <a:xfrm>
                  <a:off x="326822" y="2888378"/>
                  <a:ext cx="883887" cy="35445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scene3d>
                  <a:camera prst="orthographicFront"/>
                  <a:lightRig rig="threePt" dir="t"/>
                </a:scene3d>
                <a:sp3d contourW="12700">
                  <a:bevelT prst="angle"/>
                  <a:bevelB prst="slope"/>
                  <a:contourClr>
                    <a:srgbClr val="3399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r>
                    <a:rPr kumimoji="1" lang="ja-JP" altLang="en-US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実施概要</a:t>
                  </a:r>
                  <a:endParaRPr kumimoji="1" lang="en-US" altLang="ja-JP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22" name="グループ化 21">
                <a:extLst>
                  <a:ext uri="{FF2B5EF4-FFF2-40B4-BE49-F238E27FC236}">
                    <a16:creationId xmlns:a16="http://schemas.microsoft.com/office/drawing/2014/main" id="{4C1058A5-0BF6-4E22-B56B-2D0AA7722743}"/>
                  </a:ext>
                </a:extLst>
              </p:cNvPr>
              <p:cNvGrpSpPr/>
              <p:nvPr/>
            </p:nvGrpSpPr>
            <p:grpSpPr>
              <a:xfrm>
                <a:off x="326822" y="5984340"/>
                <a:ext cx="4752365" cy="468996"/>
                <a:chOff x="326822" y="6001812"/>
                <a:chExt cx="4752365" cy="468996"/>
              </a:xfrm>
            </p:grpSpPr>
            <p:sp>
              <p:nvSpPr>
                <p:cNvPr id="34" name="正方形/長方形 33">
                  <a:extLst>
                    <a:ext uri="{FF2B5EF4-FFF2-40B4-BE49-F238E27FC236}">
                      <a16:creationId xmlns:a16="http://schemas.microsoft.com/office/drawing/2014/main" id="{8C1EB3AB-54C5-441A-8BE2-BDC07A4BF884}"/>
                    </a:ext>
                  </a:extLst>
                </p:cNvPr>
                <p:cNvSpPr/>
                <p:nvPr/>
              </p:nvSpPr>
              <p:spPr>
                <a:xfrm>
                  <a:off x="326822" y="6064176"/>
                  <a:ext cx="883887" cy="35445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scene3d>
                  <a:camera prst="orthographicFront"/>
                  <a:lightRig rig="threePt" dir="t"/>
                </a:scene3d>
                <a:sp3d contourW="12700">
                  <a:bevelT prst="angle"/>
                  <a:bevelB prst="slope"/>
                  <a:contourClr>
                    <a:srgbClr val="3399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r>
                    <a:rPr lang="ja-JP" altLang="en-US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注意事項</a:t>
                  </a:r>
                  <a:endParaRPr kumimoji="1" lang="en-US" altLang="ja-JP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sp>
              <p:nvSpPr>
                <p:cNvPr id="35" name="正方形/長方形 34">
                  <a:extLst>
                    <a:ext uri="{FF2B5EF4-FFF2-40B4-BE49-F238E27FC236}">
                      <a16:creationId xmlns:a16="http://schemas.microsoft.com/office/drawing/2014/main" id="{D8BA2F43-4791-4445-8375-721F4A4323F6}"/>
                    </a:ext>
                  </a:extLst>
                </p:cNvPr>
                <p:cNvSpPr/>
                <p:nvPr/>
              </p:nvSpPr>
              <p:spPr>
                <a:xfrm>
                  <a:off x="1361642" y="6001812"/>
                  <a:ext cx="3717545" cy="46899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他の割引との併用不可。</a:t>
                  </a:r>
                  <a:endParaRPr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  <a:p>
                  <a:r>
                    <a:rPr lang="ja-JP" altLang="en-US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期間中の掲出方についてはご相談下さい。</a:t>
                  </a:r>
                  <a:endParaRPr lang="en-US" altLang="ja-JP" sz="11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</p:txBody>
            </p:sp>
          </p:grpSp>
          <p:grpSp>
            <p:nvGrpSpPr>
              <p:cNvPr id="23" name="グループ化 22">
                <a:extLst>
                  <a:ext uri="{FF2B5EF4-FFF2-40B4-BE49-F238E27FC236}">
                    <a16:creationId xmlns:a16="http://schemas.microsoft.com/office/drawing/2014/main" id="{79EB9D8B-DDEF-4051-A242-0C6B5AEFFE9A}"/>
                  </a:ext>
                </a:extLst>
              </p:cNvPr>
              <p:cNvGrpSpPr/>
              <p:nvPr/>
            </p:nvGrpSpPr>
            <p:grpSpPr>
              <a:xfrm>
                <a:off x="326822" y="1585197"/>
                <a:ext cx="4879494" cy="556963"/>
                <a:chOff x="326822" y="1515523"/>
                <a:chExt cx="4879494" cy="556963"/>
              </a:xfrm>
            </p:grpSpPr>
            <p:sp>
              <p:nvSpPr>
                <p:cNvPr id="32" name="正方形/長方形 31">
                  <a:extLst>
                    <a:ext uri="{FF2B5EF4-FFF2-40B4-BE49-F238E27FC236}">
                      <a16:creationId xmlns:a16="http://schemas.microsoft.com/office/drawing/2014/main" id="{FAFF4160-B17C-471E-96A4-CD9EE74372ED}"/>
                    </a:ext>
                  </a:extLst>
                </p:cNvPr>
                <p:cNvSpPr/>
                <p:nvPr/>
              </p:nvSpPr>
              <p:spPr>
                <a:xfrm>
                  <a:off x="326822" y="1618286"/>
                  <a:ext cx="883887" cy="35445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scene3d>
                  <a:camera prst="orthographicFront"/>
                  <a:lightRig rig="threePt" dir="t"/>
                </a:scene3d>
                <a:sp3d contourW="12700">
                  <a:bevelT prst="angle"/>
                  <a:bevelB prst="slope"/>
                  <a:contourClr>
                    <a:srgbClr val="3399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r>
                    <a:rPr lang="ja-JP" altLang="en-US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実施期間</a:t>
                  </a:r>
                  <a:endParaRPr kumimoji="1" lang="en-US" altLang="ja-JP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sp>
              <p:nvSpPr>
                <p:cNvPr id="33" name="正方形/長方形 32">
                  <a:extLst>
                    <a:ext uri="{FF2B5EF4-FFF2-40B4-BE49-F238E27FC236}">
                      <a16:creationId xmlns:a16="http://schemas.microsoft.com/office/drawing/2014/main" id="{84DEDC9B-4188-4760-BEC6-3AE7DBC73E57}"/>
                    </a:ext>
                  </a:extLst>
                </p:cNvPr>
                <p:cNvSpPr/>
                <p:nvPr/>
              </p:nvSpPr>
              <p:spPr>
                <a:xfrm>
                  <a:off x="1352600" y="1515523"/>
                  <a:ext cx="3853716" cy="55696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ja-JP" altLang="en-US" sz="9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２０２０年</a:t>
                  </a:r>
                  <a:r>
                    <a:rPr lang="ja-JP" altLang="en-US" sz="1400" b="1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５</a:t>
                  </a:r>
                  <a:r>
                    <a:rPr kumimoji="1" lang="ja-JP" altLang="en-US" sz="1400" b="1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月１４日（火）</a:t>
                  </a:r>
                  <a:endParaRPr kumimoji="1" lang="en-US" altLang="ja-JP" sz="1400" b="1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  <a:p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　　　</a:t>
                  </a:r>
                  <a:r>
                    <a:rPr kumimoji="1"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～ </a:t>
                  </a:r>
                  <a:r>
                    <a:rPr kumimoji="1" lang="ja-JP" altLang="en-US" sz="9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２０２０年</a:t>
                  </a:r>
                  <a:r>
                    <a:rPr kumimoji="1" lang="ja-JP" altLang="en-US" sz="1400" b="1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９月２９日（火） </a:t>
                  </a:r>
                  <a:r>
                    <a:rPr kumimoji="1"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掲出</a:t>
                  </a:r>
                  <a:r>
                    <a:rPr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開始</a:t>
                  </a:r>
                  <a:r>
                    <a:rPr kumimoji="1" lang="ja-JP" altLang="en-US" sz="12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分</a:t>
                  </a:r>
                  <a:endParaRPr kumimoji="1" lang="en-US" altLang="ja-JP" sz="12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</p:txBody>
            </p:sp>
          </p:grpSp>
          <p:grpSp>
            <p:nvGrpSpPr>
              <p:cNvPr id="24" name="グループ化 23">
                <a:extLst>
                  <a:ext uri="{FF2B5EF4-FFF2-40B4-BE49-F238E27FC236}">
                    <a16:creationId xmlns:a16="http://schemas.microsoft.com/office/drawing/2014/main" id="{DF30B3D7-8385-4C05-9900-9F8025609D10}"/>
                  </a:ext>
                </a:extLst>
              </p:cNvPr>
              <p:cNvGrpSpPr/>
              <p:nvPr/>
            </p:nvGrpSpPr>
            <p:grpSpPr>
              <a:xfrm>
                <a:off x="340588" y="3671102"/>
                <a:ext cx="4722923" cy="2278697"/>
                <a:chOff x="340588" y="3671102"/>
                <a:chExt cx="4722923" cy="2278697"/>
              </a:xfrm>
            </p:grpSpPr>
            <p:sp>
              <p:nvSpPr>
                <p:cNvPr id="25" name="正方形/長方形 24">
                  <a:extLst>
                    <a:ext uri="{FF2B5EF4-FFF2-40B4-BE49-F238E27FC236}">
                      <a16:creationId xmlns:a16="http://schemas.microsoft.com/office/drawing/2014/main" id="{694BFD8A-37CE-4E0A-BF44-52DBCB0545B1}"/>
                    </a:ext>
                  </a:extLst>
                </p:cNvPr>
                <p:cNvSpPr/>
                <p:nvPr/>
              </p:nvSpPr>
              <p:spPr>
                <a:xfrm>
                  <a:off x="340588" y="3697387"/>
                  <a:ext cx="883887" cy="35445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scene3d>
                  <a:camera prst="orthographicFront"/>
                  <a:lightRig rig="threePt" dir="t"/>
                </a:scene3d>
                <a:sp3d contourW="12700">
                  <a:bevelT prst="angle"/>
                  <a:bevelB prst="slope"/>
                  <a:contourClr>
                    <a:srgbClr val="3399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r>
                    <a:rPr kumimoji="1" lang="ja-JP" altLang="en-US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掲出料金</a:t>
                  </a:r>
                  <a:endParaRPr kumimoji="1" lang="en-US" altLang="ja-JP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pic>
              <p:nvPicPr>
                <p:cNvPr id="26" name="図 25">
                  <a:extLst>
                    <a:ext uri="{FF2B5EF4-FFF2-40B4-BE49-F238E27FC236}">
                      <a16:creationId xmlns:a16="http://schemas.microsoft.com/office/drawing/2014/main" id="{03990D14-442D-43DF-8215-CC11454407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451520" y="3671102"/>
                  <a:ext cx="2967764" cy="2278697"/>
                </a:xfrm>
                <a:prstGeom prst="rect">
                  <a:avLst/>
                </a:prstGeom>
              </p:spPr>
            </p:pic>
            <p:grpSp>
              <p:nvGrpSpPr>
                <p:cNvPr id="27" name="グループ化 26">
                  <a:extLst>
                    <a:ext uri="{FF2B5EF4-FFF2-40B4-BE49-F238E27FC236}">
                      <a16:creationId xmlns:a16="http://schemas.microsoft.com/office/drawing/2014/main" id="{082E0531-7701-457D-BEC8-A35CA7F6F1F0}"/>
                    </a:ext>
                  </a:extLst>
                </p:cNvPr>
                <p:cNvGrpSpPr/>
                <p:nvPr/>
              </p:nvGrpSpPr>
              <p:grpSpPr>
                <a:xfrm>
                  <a:off x="3727303" y="4713840"/>
                  <a:ext cx="1336208" cy="958499"/>
                  <a:chOff x="3794190" y="3701872"/>
                  <a:chExt cx="1336208" cy="958499"/>
                </a:xfrm>
              </p:grpSpPr>
              <p:sp>
                <p:nvSpPr>
                  <p:cNvPr id="28" name="星 32 89">
                    <a:extLst>
                      <a:ext uri="{FF2B5EF4-FFF2-40B4-BE49-F238E27FC236}">
                        <a16:creationId xmlns:a16="http://schemas.microsoft.com/office/drawing/2014/main" id="{4AB09572-9AB9-49DA-8E31-D748ABF2B51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94190" y="3701872"/>
                    <a:ext cx="1014850" cy="958499"/>
                  </a:xfrm>
                  <a:prstGeom prst="star32">
                    <a:avLst/>
                  </a:prstGeom>
                  <a:solidFill>
                    <a:srgbClr val="FFFF00"/>
                  </a:soli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kumimoji="1" lang="en-US" altLang="ja-JP" sz="160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9" name="正方形/長方形 28">
                    <a:extLst>
                      <a:ext uri="{FF2B5EF4-FFF2-40B4-BE49-F238E27FC236}">
                        <a16:creationId xmlns:a16="http://schemas.microsoft.com/office/drawing/2014/main" id="{A63C06CB-AA81-4055-9B58-8A17E0D77DD5}"/>
                      </a:ext>
                    </a:extLst>
                  </p:cNvPr>
                  <p:cNvSpPr/>
                  <p:nvPr/>
                </p:nvSpPr>
                <p:spPr bwMode="auto">
                  <a:xfrm rot="21587674">
                    <a:off x="3837942" y="3856429"/>
                    <a:ext cx="930549" cy="69170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scene3d>
                      <a:camera prst="perspectiveFront"/>
                      <a:lightRig rig="threePt" dir="t"/>
                    </a:scene3d>
                    <a:sp3d extrusionH="57150">
                      <a:bevelT w="38100" h="38100" prst="angle"/>
                    </a:sp3d>
                  </a:bodyPr>
                  <a:lstStyle/>
                  <a:p>
                    <a:pPr algn="ctr">
                      <a:defRPr/>
                    </a:pPr>
                    <a:r>
                      <a:rPr kumimoji="1" lang="en-US" altLang="ja-JP" sz="4800" b="1" dirty="0">
                        <a:ln>
                          <a:solidFill>
                            <a:srgbClr val="000000"/>
                          </a:solidFill>
                        </a:ln>
                        <a:solidFill>
                          <a:srgbClr val="FF0066"/>
                        </a:solidFill>
                        <a:effectLst>
                          <a:glow rad="635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</a:rPr>
                      <a:t>30</a:t>
                    </a:r>
                    <a:endParaRPr kumimoji="1" lang="ja-JP" altLang="en-US" sz="5400" b="1" dirty="0">
                      <a:ln>
                        <a:solidFill>
                          <a:srgbClr val="000000"/>
                        </a:solidFill>
                      </a:ln>
                      <a:solidFill>
                        <a:srgbClr val="FF0066"/>
                      </a:solidFill>
                      <a:effectLst>
                        <a:glow rad="63500">
                          <a:schemeClr val="accent2">
                            <a:satMod val="175000"/>
                            <a:alpha val="40000"/>
                          </a:schemeClr>
                        </a:glow>
                      </a:effectLst>
                    </a:endParaRPr>
                  </a:p>
                </p:txBody>
              </p:sp>
              <p:sp>
                <p:nvSpPr>
                  <p:cNvPr id="30" name="正方形/長方形 29">
                    <a:extLst>
                      <a:ext uri="{FF2B5EF4-FFF2-40B4-BE49-F238E27FC236}">
                        <a16:creationId xmlns:a16="http://schemas.microsoft.com/office/drawing/2014/main" id="{D97D77D3-1AE7-430E-9C82-71BC1D2339FB}"/>
                      </a:ext>
                    </a:extLst>
                  </p:cNvPr>
                  <p:cNvSpPr/>
                  <p:nvPr/>
                </p:nvSpPr>
                <p:spPr bwMode="auto">
                  <a:xfrm rot="21587674">
                    <a:off x="4558823" y="4034431"/>
                    <a:ext cx="424100" cy="25887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scene3d>
                      <a:camera prst="perspectiveFront"/>
                      <a:lightRig rig="threePt" dir="t"/>
                    </a:scene3d>
                    <a:sp3d extrusionH="57150">
                      <a:bevelT w="38100" h="38100" prst="angle"/>
                    </a:sp3d>
                  </a:bodyPr>
                  <a:lstStyle/>
                  <a:p>
                    <a:pPr algn="ctr">
                      <a:defRPr/>
                    </a:pPr>
                    <a:r>
                      <a:rPr kumimoji="1" lang="ja-JP" altLang="en-US" b="1" dirty="0">
                        <a:solidFill>
                          <a:srgbClr val="FF0066"/>
                        </a:solidFill>
                        <a:effectLst>
                          <a:glow rad="635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</a:rPr>
                      <a:t>％</a:t>
                    </a:r>
                  </a:p>
                </p:txBody>
              </p:sp>
              <p:sp>
                <p:nvSpPr>
                  <p:cNvPr id="31" name="正方形/長方形 30">
                    <a:extLst>
                      <a:ext uri="{FF2B5EF4-FFF2-40B4-BE49-F238E27FC236}">
                        <a16:creationId xmlns:a16="http://schemas.microsoft.com/office/drawing/2014/main" id="{2BA78A80-DFCD-467A-AA71-847B70BF4741}"/>
                      </a:ext>
                    </a:extLst>
                  </p:cNvPr>
                  <p:cNvSpPr/>
                  <p:nvPr/>
                </p:nvSpPr>
                <p:spPr bwMode="auto">
                  <a:xfrm rot="21587674">
                    <a:off x="4533127" y="4229896"/>
                    <a:ext cx="597271" cy="22825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scene3d>
                      <a:camera prst="perspectiveFront"/>
                      <a:lightRig rig="threePt" dir="t"/>
                    </a:scene3d>
                    <a:sp3d extrusionH="57150">
                      <a:bevelT w="38100" h="38100" prst="angle"/>
                    </a:sp3d>
                  </a:bodyPr>
                  <a:lstStyle/>
                  <a:p>
                    <a:pPr algn="ctr">
                      <a:defRPr/>
                    </a:pPr>
                    <a:r>
                      <a:rPr kumimoji="1" lang="en-US" altLang="ja-JP" b="1" dirty="0">
                        <a:solidFill>
                          <a:srgbClr val="FF0066"/>
                        </a:solidFill>
                        <a:effectLst>
                          <a:glow rad="101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</a:rPr>
                      <a:t>OFF</a:t>
                    </a:r>
                    <a:endParaRPr kumimoji="1" lang="ja-JP" altLang="en-US" b="1" dirty="0">
                      <a:solidFill>
                        <a:srgbClr val="FF0066"/>
                      </a:solidFill>
                      <a:effectLst>
                        <a:glow rad="101600">
                          <a:schemeClr val="accent2">
                            <a:satMod val="175000"/>
                            <a:alpha val="40000"/>
                          </a:schemeClr>
                        </a:glow>
                      </a:effectLst>
                    </a:endParaRPr>
                  </a:p>
                </p:txBody>
              </p:sp>
            </p:grpSp>
          </p:grpSp>
        </p:grp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A2C855C7-C52E-4F0B-930A-644D4AB63FB2}"/>
                </a:ext>
              </a:extLst>
            </p:cNvPr>
            <p:cNvSpPr/>
            <p:nvPr/>
          </p:nvSpPr>
          <p:spPr>
            <a:xfrm>
              <a:off x="8196855" y="3707740"/>
              <a:ext cx="921934" cy="1753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ja-JP" altLang="en-US" sz="700" dirty="0">
                  <a:solidFill>
                    <a:schemeClr val="bg1"/>
                  </a:solidFill>
                </a:rPr>
                <a:t>空港第２ビル</a:t>
              </a:r>
              <a:r>
                <a:rPr kumimoji="1" lang="ja-JP" altLang="en-US" sz="700" dirty="0">
                  <a:solidFill>
                    <a:schemeClr val="bg1"/>
                  </a:solidFill>
                </a:rPr>
                <a:t>駅</a:t>
              </a:r>
            </a:p>
          </p:txBody>
        </p:sp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8294A975-FFB4-40C2-BE7E-9E70DFE1F6F8}"/>
              </a:ext>
            </a:extLst>
          </p:cNvPr>
          <p:cNvGrpSpPr/>
          <p:nvPr/>
        </p:nvGrpSpPr>
        <p:grpSpPr>
          <a:xfrm>
            <a:off x="5058523" y="1048020"/>
            <a:ext cx="3839950" cy="2316013"/>
            <a:chOff x="5448259" y="1631158"/>
            <a:chExt cx="4209110" cy="2802710"/>
          </a:xfrm>
        </p:grpSpPr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082462AB-2E54-4B96-BD01-5C984E9E8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48259" y="1631158"/>
              <a:ext cx="4209110" cy="2802710"/>
            </a:xfrm>
            <a:prstGeom prst="rect">
              <a:avLst/>
            </a:prstGeom>
            <a:ln w="38100">
              <a:solidFill>
                <a:srgbClr val="0000FF"/>
              </a:solidFill>
            </a:ln>
          </p:spPr>
        </p:pic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B1C18881-E4CF-42DE-A739-015656391467}"/>
                </a:ext>
              </a:extLst>
            </p:cNvPr>
            <p:cNvSpPr/>
            <p:nvPr/>
          </p:nvSpPr>
          <p:spPr>
            <a:xfrm>
              <a:off x="8650363" y="4244550"/>
              <a:ext cx="928815" cy="1766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ja-JP" altLang="en-US" sz="700" dirty="0">
                  <a:solidFill>
                    <a:schemeClr val="bg1"/>
                  </a:solidFill>
                </a:rPr>
                <a:t>空港第２ビル</a:t>
              </a:r>
              <a:r>
                <a:rPr kumimoji="1" lang="ja-JP" altLang="en-US" sz="700" dirty="0">
                  <a:solidFill>
                    <a:schemeClr val="bg1"/>
                  </a:solidFill>
                </a:rPr>
                <a:t>駅</a:t>
              </a:r>
            </a:p>
          </p:txBody>
        </p:sp>
      </p:grp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56A14A4E-F828-401F-82C2-672A8AACA324}"/>
              </a:ext>
            </a:extLst>
          </p:cNvPr>
          <p:cNvGrpSpPr/>
          <p:nvPr/>
        </p:nvGrpSpPr>
        <p:grpSpPr>
          <a:xfrm>
            <a:off x="5070226" y="3664212"/>
            <a:ext cx="3839950" cy="1966989"/>
            <a:chOff x="5486717" y="4491374"/>
            <a:chExt cx="4177926" cy="2100934"/>
          </a:xfrm>
        </p:grpSpPr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AA69168B-0317-47EB-A6CB-5A9B4AEED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86717" y="4491374"/>
              <a:ext cx="4177926" cy="2100934"/>
            </a:xfrm>
            <a:prstGeom prst="rect">
              <a:avLst/>
            </a:prstGeom>
            <a:ln w="38100">
              <a:solidFill>
                <a:srgbClr val="0000FF"/>
              </a:solidFill>
            </a:ln>
          </p:spPr>
        </p:pic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B0026A95-D8E1-4657-8223-15A15F0BB1C1}"/>
                </a:ext>
              </a:extLst>
            </p:cNvPr>
            <p:cNvSpPr/>
            <p:nvPr/>
          </p:nvSpPr>
          <p:spPr>
            <a:xfrm>
              <a:off x="7724711" y="5030299"/>
              <a:ext cx="228538" cy="134383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BC820A59-65D8-421A-B438-8790B7CB807C}"/>
                </a:ext>
              </a:extLst>
            </p:cNvPr>
            <p:cNvSpPr/>
            <p:nvPr/>
          </p:nvSpPr>
          <p:spPr>
            <a:xfrm>
              <a:off x="8246293" y="5030299"/>
              <a:ext cx="228538" cy="134383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2C8DE9E4-B8AC-4F4C-8433-06287AA04CF6}"/>
                </a:ext>
              </a:extLst>
            </p:cNvPr>
            <p:cNvSpPr/>
            <p:nvPr/>
          </p:nvSpPr>
          <p:spPr>
            <a:xfrm>
              <a:off x="8017755" y="5815416"/>
              <a:ext cx="228538" cy="134383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22406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8DCEEB7-8AF1-48E2-BF2E-27E6AA04A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625" y="5766059"/>
            <a:ext cx="1757869" cy="573998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9E625CF-8075-424B-AED1-73630658B4EB}"/>
              </a:ext>
            </a:extLst>
          </p:cNvPr>
          <p:cNvSpPr/>
          <p:nvPr/>
        </p:nvSpPr>
        <p:spPr>
          <a:xfrm>
            <a:off x="68406" y="158633"/>
            <a:ext cx="20822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【</a:t>
            </a:r>
            <a:r>
              <a:rPr lang="ja-JP" altLang="en-US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京成電鉄</a:t>
            </a:r>
            <a:r>
              <a:rPr lang="en-US" altLang="ja-JP" sz="28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】</a:t>
            </a:r>
            <a:r>
              <a:rPr lang="ja-JP" altLang="en-US" sz="3200" dirty="0">
                <a:ln w="3175">
                  <a:solidFill>
                    <a:srgbClr val="CCFFFF"/>
                  </a:solidFill>
                </a:ln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endParaRPr lang="ja-JP" altLang="en-US" sz="3200" dirty="0">
              <a:ln w="3175">
                <a:solidFill>
                  <a:srgbClr val="CCFFFF"/>
                </a:solidFill>
              </a:ln>
              <a:effectLst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C6A21B9-AF27-450A-BD7E-C65BA6F1EC30}"/>
              </a:ext>
            </a:extLst>
          </p:cNvPr>
          <p:cNvSpPr/>
          <p:nvPr/>
        </p:nvSpPr>
        <p:spPr>
          <a:xfrm>
            <a:off x="1971675" y="19050"/>
            <a:ext cx="9906000" cy="857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b="1" dirty="0"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駅ばり</a:t>
            </a:r>
            <a:r>
              <a:rPr lang="ja-JP" altLang="en-US" sz="2800" b="1" dirty="0">
                <a:solidFill>
                  <a:srgbClr val="0000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sz="2800" b="1" dirty="0"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１０駅セット</a:t>
            </a:r>
            <a:r>
              <a:rPr lang="ja-JP" altLang="en-US" sz="2800" b="1" dirty="0">
                <a:solidFill>
                  <a:srgbClr val="0000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sz="2800" b="1" dirty="0">
                <a:solidFill>
                  <a:srgbClr val="FF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ＳＰＥＣＩＡＬ</a:t>
            </a:r>
            <a:r>
              <a:rPr lang="ja-JP" altLang="en-US" sz="2800" b="1" dirty="0">
                <a:solidFill>
                  <a:srgbClr val="0000FF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sz="2800" b="1" dirty="0">
                <a:solidFill>
                  <a:srgbClr val="FF0066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ＳＡＬＥ</a:t>
            </a:r>
            <a:endParaRPr lang="ja-JP" altLang="en-US" sz="2800" dirty="0">
              <a:solidFill>
                <a:srgbClr val="FF00FF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DF45AAA4-31D4-4500-9D76-9E7BE18F5AA7}"/>
              </a:ext>
            </a:extLst>
          </p:cNvPr>
          <p:cNvGrpSpPr/>
          <p:nvPr/>
        </p:nvGrpSpPr>
        <p:grpSpPr>
          <a:xfrm>
            <a:off x="106506" y="1040286"/>
            <a:ext cx="9365024" cy="4753965"/>
            <a:chOff x="317119" y="1648109"/>
            <a:chExt cx="9365024" cy="4753965"/>
          </a:xfrm>
        </p:grpSpPr>
        <p:grpSp>
          <p:nvGrpSpPr>
            <p:cNvPr id="43" name="グループ化 42">
              <a:extLst>
                <a:ext uri="{FF2B5EF4-FFF2-40B4-BE49-F238E27FC236}">
                  <a16:creationId xmlns:a16="http://schemas.microsoft.com/office/drawing/2014/main" id="{B5310227-85BD-424E-9A8F-2C619D668D93}"/>
                </a:ext>
              </a:extLst>
            </p:cNvPr>
            <p:cNvGrpSpPr/>
            <p:nvPr/>
          </p:nvGrpSpPr>
          <p:grpSpPr>
            <a:xfrm>
              <a:off x="317119" y="1648109"/>
              <a:ext cx="9365024" cy="4753965"/>
              <a:chOff x="317119" y="1648109"/>
              <a:chExt cx="9365024" cy="4753965"/>
            </a:xfrm>
          </p:grpSpPr>
          <p:grpSp>
            <p:nvGrpSpPr>
              <p:cNvPr id="44" name="グループ化 43">
                <a:extLst>
                  <a:ext uri="{FF2B5EF4-FFF2-40B4-BE49-F238E27FC236}">
                    <a16:creationId xmlns:a16="http://schemas.microsoft.com/office/drawing/2014/main" id="{A2EB8576-3FF0-46BF-B6BF-98DE710BD4E1}"/>
                  </a:ext>
                </a:extLst>
              </p:cNvPr>
              <p:cNvGrpSpPr/>
              <p:nvPr/>
            </p:nvGrpSpPr>
            <p:grpSpPr>
              <a:xfrm>
                <a:off x="6064052" y="1648109"/>
                <a:ext cx="3618091" cy="4753965"/>
                <a:chOff x="6064052" y="1648109"/>
                <a:chExt cx="3618091" cy="4753965"/>
              </a:xfrm>
            </p:grpSpPr>
            <p:pic>
              <p:nvPicPr>
                <p:cNvPr id="59" name="図 58">
                  <a:extLst>
                    <a:ext uri="{FF2B5EF4-FFF2-40B4-BE49-F238E27FC236}">
                      <a16:creationId xmlns:a16="http://schemas.microsoft.com/office/drawing/2014/main" id="{0E736DF0-2E17-405D-9E82-11D3F73EE8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6385" t="35778" r="56542" b="20263"/>
                <a:stretch>
                  <a:fillRect/>
                </a:stretch>
              </p:blipFill>
              <p:spPr>
                <a:xfrm>
                  <a:off x="6064052" y="1648109"/>
                  <a:ext cx="2998340" cy="1896131"/>
                </a:xfrm>
                <a:prstGeom prst="rect">
                  <a:avLst/>
                </a:prstGeom>
                <a:ln w="28575">
                  <a:solidFill>
                    <a:schemeClr val="accent1"/>
                  </a:solidFill>
                </a:ln>
              </p:spPr>
            </p:pic>
            <p:pic>
              <p:nvPicPr>
                <p:cNvPr id="60" name="図 59">
                  <a:extLst>
                    <a:ext uri="{FF2B5EF4-FFF2-40B4-BE49-F238E27FC236}">
                      <a16:creationId xmlns:a16="http://schemas.microsoft.com/office/drawing/2014/main" id="{8FD45D63-5428-4757-B874-184EED6A98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9096" t="28757" r="33281" b="24142"/>
                <a:stretch>
                  <a:fillRect/>
                </a:stretch>
              </p:blipFill>
              <p:spPr>
                <a:xfrm>
                  <a:off x="6071474" y="3762994"/>
                  <a:ext cx="2998341" cy="2352856"/>
                </a:xfrm>
                <a:prstGeom prst="rect">
                  <a:avLst/>
                </a:prstGeom>
                <a:ln w="28575">
                  <a:solidFill>
                    <a:srgbClr val="0000FF"/>
                  </a:solidFill>
                </a:ln>
              </p:spPr>
            </p:pic>
            <p:sp>
              <p:nvSpPr>
                <p:cNvPr id="61" name="正方形/長方形 60">
                  <a:extLst>
                    <a:ext uri="{FF2B5EF4-FFF2-40B4-BE49-F238E27FC236}">
                      <a16:creationId xmlns:a16="http://schemas.microsoft.com/office/drawing/2014/main" id="{4668A7DB-3F28-490B-B125-235DC1D511AE}"/>
                    </a:ext>
                  </a:extLst>
                </p:cNvPr>
                <p:cNvSpPr/>
                <p:nvPr/>
              </p:nvSpPr>
              <p:spPr>
                <a:xfrm>
                  <a:off x="7056201" y="6096633"/>
                  <a:ext cx="2625942" cy="30544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altLang="ja-JP" sz="10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※</a:t>
                  </a:r>
                  <a:r>
                    <a:rPr lang="ja-JP" altLang="en-US" sz="10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単駅販売についてもご相談ください。</a:t>
                  </a:r>
                  <a:endParaRPr lang="en-US" altLang="ja-JP" sz="1000" dirty="0">
                    <a:solidFill>
                      <a:schemeClr val="tx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endParaRPr>
                </a:p>
              </p:txBody>
            </p:sp>
          </p:grpSp>
          <p:grpSp>
            <p:nvGrpSpPr>
              <p:cNvPr id="45" name="グループ化 44">
                <a:extLst>
                  <a:ext uri="{FF2B5EF4-FFF2-40B4-BE49-F238E27FC236}">
                    <a16:creationId xmlns:a16="http://schemas.microsoft.com/office/drawing/2014/main" id="{13831382-389B-4A3B-9850-C8FB0C6385C0}"/>
                  </a:ext>
                </a:extLst>
              </p:cNvPr>
              <p:cNvGrpSpPr/>
              <p:nvPr/>
            </p:nvGrpSpPr>
            <p:grpSpPr>
              <a:xfrm>
                <a:off x="317119" y="1723333"/>
                <a:ext cx="5397466" cy="4541672"/>
                <a:chOff x="317119" y="1723333"/>
                <a:chExt cx="5397466" cy="4541672"/>
              </a:xfrm>
            </p:grpSpPr>
            <p:grpSp>
              <p:nvGrpSpPr>
                <p:cNvPr id="46" name="グループ化 45">
                  <a:extLst>
                    <a:ext uri="{FF2B5EF4-FFF2-40B4-BE49-F238E27FC236}">
                      <a16:creationId xmlns:a16="http://schemas.microsoft.com/office/drawing/2014/main" id="{08198D5A-E7E1-411C-A705-6A43433289CF}"/>
                    </a:ext>
                  </a:extLst>
                </p:cNvPr>
                <p:cNvGrpSpPr/>
                <p:nvPr/>
              </p:nvGrpSpPr>
              <p:grpSpPr>
                <a:xfrm>
                  <a:off x="340995" y="2510542"/>
                  <a:ext cx="5332085" cy="486410"/>
                  <a:chOff x="340995" y="2290519"/>
                  <a:chExt cx="5332085" cy="486410"/>
                </a:xfrm>
              </p:grpSpPr>
              <p:sp>
                <p:nvSpPr>
                  <p:cNvPr id="57" name="正方形/長方形 56">
                    <a:extLst>
                      <a:ext uri="{FF2B5EF4-FFF2-40B4-BE49-F238E27FC236}">
                        <a16:creationId xmlns:a16="http://schemas.microsoft.com/office/drawing/2014/main" id="{A24DEAC4-78F7-46C9-92A0-BA35C748F59F}"/>
                      </a:ext>
                    </a:extLst>
                  </p:cNvPr>
                  <p:cNvSpPr/>
                  <p:nvPr/>
                </p:nvSpPr>
                <p:spPr>
                  <a:xfrm>
                    <a:off x="340995" y="2356428"/>
                    <a:ext cx="870170" cy="354593"/>
                  </a:xfrm>
                  <a:prstGeom prst="rect">
                    <a:avLst/>
                  </a:prstGeom>
                  <a:solidFill>
                    <a:srgbClr val="0000FF"/>
                  </a:solidFill>
                  <a:ln>
                    <a:solidFill>
                      <a:srgbClr val="0000FF"/>
                    </a:solidFill>
                  </a:ln>
                  <a:effectLst>
                    <a:glow rad="101600">
                      <a:schemeClr val="accent5">
                        <a:satMod val="175000"/>
                        <a:alpha val="40000"/>
                      </a:schemeClr>
                    </a:glow>
                  </a:effectLst>
                  <a:scene3d>
                    <a:camera prst="orthographicFront"/>
                    <a:lightRig rig="threePt" dir="t"/>
                  </a:scene3d>
                  <a:sp3d contourW="12700">
                    <a:bevelT prst="angle"/>
                    <a:bevelB prst="slope"/>
                    <a:contourClr>
                      <a:srgbClr val="3399FF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dist"/>
                    <a:r>
                      <a:rPr kumimoji="1" lang="ja-JP" altLang="en-US" sz="1200" dirty="0">
                        <a:solidFill>
                          <a:schemeClr val="bg1"/>
                        </a:solidFill>
                        <a:latin typeface="HGPｺﾞｼｯｸE" panose="020B0900000000000000" pitchFamily="50" charset="-128"/>
                        <a:ea typeface="HGPｺﾞｼｯｸE" panose="020B0900000000000000" pitchFamily="50" charset="-128"/>
                      </a:rPr>
                      <a:t>掲出駅</a:t>
                    </a:r>
                    <a:endParaRPr kumimoji="1" lang="en-US" altLang="ja-JP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endParaRPr>
                  </a:p>
                </p:txBody>
              </p:sp>
              <p:sp>
                <p:nvSpPr>
                  <p:cNvPr id="58" name="正方形/長方形 57">
                    <a:extLst>
                      <a:ext uri="{FF2B5EF4-FFF2-40B4-BE49-F238E27FC236}">
                        <a16:creationId xmlns:a16="http://schemas.microsoft.com/office/drawing/2014/main" id="{F0BA1435-1799-4741-B4BF-747699E3298F}"/>
                      </a:ext>
                    </a:extLst>
                  </p:cNvPr>
                  <p:cNvSpPr/>
                  <p:nvPr/>
                </p:nvSpPr>
                <p:spPr>
                  <a:xfrm>
                    <a:off x="1380801" y="2290519"/>
                    <a:ext cx="4292279" cy="48641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ja-JP" altLang="en-US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京成上野・日暮里・青砥・京成高砂・京成八幡・京成船橋・</a:t>
                    </a:r>
                    <a:endParaRPr lang="en-US" altLang="ja-JP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endParaRPr>
                  </a:p>
                  <a:p>
                    <a:r>
                      <a:rPr lang="ja-JP" altLang="en-US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京成津田沼・八千代台・勝田台・京成成田</a:t>
                    </a:r>
                    <a:r>
                      <a:rPr kumimoji="1" lang="ja-JP" altLang="en-US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　</a:t>
                    </a:r>
                    <a:endParaRPr kumimoji="1" lang="en-US" altLang="ja-JP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endParaRPr>
                  </a:p>
                </p:txBody>
              </p:sp>
            </p:grpSp>
            <p:grpSp>
              <p:nvGrpSpPr>
                <p:cNvPr id="47" name="グループ化 46">
                  <a:extLst>
                    <a:ext uri="{FF2B5EF4-FFF2-40B4-BE49-F238E27FC236}">
                      <a16:creationId xmlns:a16="http://schemas.microsoft.com/office/drawing/2014/main" id="{918AB834-4B1F-431B-BBF9-F00C1E168189}"/>
                    </a:ext>
                  </a:extLst>
                </p:cNvPr>
                <p:cNvGrpSpPr/>
                <p:nvPr/>
              </p:nvGrpSpPr>
              <p:grpSpPr>
                <a:xfrm>
                  <a:off x="340995" y="3397223"/>
                  <a:ext cx="5332085" cy="443681"/>
                  <a:chOff x="340995" y="3011064"/>
                  <a:chExt cx="5332085" cy="443681"/>
                </a:xfrm>
              </p:grpSpPr>
              <p:sp>
                <p:nvSpPr>
                  <p:cNvPr id="55" name="正方形/長方形 54">
                    <a:extLst>
                      <a:ext uri="{FF2B5EF4-FFF2-40B4-BE49-F238E27FC236}">
                        <a16:creationId xmlns:a16="http://schemas.microsoft.com/office/drawing/2014/main" id="{FCD29DCB-C825-4570-9D0B-C8D0897E9D4D}"/>
                      </a:ext>
                    </a:extLst>
                  </p:cNvPr>
                  <p:cNvSpPr/>
                  <p:nvPr/>
                </p:nvSpPr>
                <p:spPr>
                  <a:xfrm>
                    <a:off x="1366570" y="3011064"/>
                    <a:ext cx="4306510" cy="44368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ja-JP" altLang="en-US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上記、期間中１０駅セットボードを５０％引き致します。</a:t>
                    </a:r>
                  </a:p>
                </p:txBody>
              </p:sp>
              <p:sp>
                <p:nvSpPr>
                  <p:cNvPr id="56" name="正方形/長方形 55">
                    <a:extLst>
                      <a:ext uri="{FF2B5EF4-FFF2-40B4-BE49-F238E27FC236}">
                        <a16:creationId xmlns:a16="http://schemas.microsoft.com/office/drawing/2014/main" id="{DADFD15A-E52A-444F-A617-65412265543B}"/>
                      </a:ext>
                    </a:extLst>
                  </p:cNvPr>
                  <p:cNvSpPr/>
                  <p:nvPr/>
                </p:nvSpPr>
                <p:spPr>
                  <a:xfrm>
                    <a:off x="340995" y="3055729"/>
                    <a:ext cx="883859" cy="354352"/>
                  </a:xfrm>
                  <a:prstGeom prst="rect">
                    <a:avLst/>
                  </a:prstGeom>
                  <a:solidFill>
                    <a:srgbClr val="0000FF"/>
                  </a:solidFill>
                  <a:ln>
                    <a:solidFill>
                      <a:srgbClr val="0000FF"/>
                    </a:solidFill>
                  </a:ln>
                  <a:effectLst>
                    <a:glow rad="101600">
                      <a:schemeClr val="accent5">
                        <a:satMod val="175000"/>
                        <a:alpha val="40000"/>
                      </a:schemeClr>
                    </a:glow>
                  </a:effectLst>
                  <a:scene3d>
                    <a:camera prst="orthographicFront"/>
                    <a:lightRig rig="threePt" dir="t"/>
                  </a:scene3d>
                  <a:sp3d contourW="12700">
                    <a:bevelT prst="angle"/>
                    <a:bevelB prst="slope"/>
                    <a:contourClr>
                      <a:srgbClr val="3399FF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dist"/>
                    <a:r>
                      <a:rPr kumimoji="1" lang="ja-JP" altLang="en-US" sz="1200" dirty="0">
                        <a:solidFill>
                          <a:schemeClr val="bg1"/>
                        </a:solidFill>
                        <a:latin typeface="HGPｺﾞｼｯｸE" panose="020B0900000000000000" pitchFamily="50" charset="-128"/>
                        <a:ea typeface="HGPｺﾞｼｯｸE" panose="020B0900000000000000" pitchFamily="50" charset="-128"/>
                      </a:rPr>
                      <a:t>実施概要</a:t>
                    </a:r>
                    <a:endParaRPr kumimoji="1" lang="en-US" altLang="ja-JP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endParaRPr>
                  </a:p>
                </p:txBody>
              </p:sp>
            </p:grpSp>
            <p:grpSp>
              <p:nvGrpSpPr>
                <p:cNvPr id="48" name="グループ化 47">
                  <a:extLst>
                    <a:ext uri="{FF2B5EF4-FFF2-40B4-BE49-F238E27FC236}">
                      <a16:creationId xmlns:a16="http://schemas.microsoft.com/office/drawing/2014/main" id="{EB0B1973-4AFF-4FE5-983C-14A7EE775076}"/>
                    </a:ext>
                  </a:extLst>
                </p:cNvPr>
                <p:cNvGrpSpPr/>
                <p:nvPr/>
              </p:nvGrpSpPr>
              <p:grpSpPr>
                <a:xfrm>
                  <a:off x="340995" y="5599525"/>
                  <a:ext cx="5332086" cy="665480"/>
                  <a:chOff x="340995" y="6099658"/>
                  <a:chExt cx="5332086" cy="665480"/>
                </a:xfrm>
              </p:grpSpPr>
              <p:sp>
                <p:nvSpPr>
                  <p:cNvPr id="53" name="正方形/長方形 52">
                    <a:extLst>
                      <a:ext uri="{FF2B5EF4-FFF2-40B4-BE49-F238E27FC236}">
                        <a16:creationId xmlns:a16="http://schemas.microsoft.com/office/drawing/2014/main" id="{03DAEE4A-CE1A-4CED-8268-086B18825422}"/>
                      </a:ext>
                    </a:extLst>
                  </p:cNvPr>
                  <p:cNvSpPr/>
                  <p:nvPr/>
                </p:nvSpPr>
                <p:spPr>
                  <a:xfrm>
                    <a:off x="340995" y="6133174"/>
                    <a:ext cx="883882" cy="354425"/>
                  </a:xfrm>
                  <a:prstGeom prst="rect">
                    <a:avLst/>
                  </a:prstGeom>
                  <a:solidFill>
                    <a:srgbClr val="0000FF"/>
                  </a:solidFill>
                  <a:ln>
                    <a:solidFill>
                      <a:srgbClr val="0000FF"/>
                    </a:solidFill>
                  </a:ln>
                  <a:effectLst>
                    <a:glow rad="101600">
                      <a:schemeClr val="accent5">
                        <a:satMod val="175000"/>
                        <a:alpha val="40000"/>
                      </a:schemeClr>
                    </a:glow>
                  </a:effectLst>
                  <a:scene3d>
                    <a:camera prst="orthographicFront"/>
                    <a:lightRig rig="threePt" dir="t"/>
                  </a:scene3d>
                  <a:sp3d contourW="12700">
                    <a:bevelT prst="angle"/>
                    <a:bevelB prst="slope"/>
                    <a:contourClr>
                      <a:srgbClr val="3399FF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dist"/>
                    <a:r>
                      <a:rPr lang="ja-JP" altLang="en-US" sz="1200" dirty="0">
                        <a:solidFill>
                          <a:schemeClr val="bg1"/>
                        </a:solidFill>
                        <a:latin typeface="HGPｺﾞｼｯｸE" panose="020B0900000000000000" pitchFamily="50" charset="-128"/>
                        <a:ea typeface="HGPｺﾞｼｯｸE" panose="020B0900000000000000" pitchFamily="50" charset="-128"/>
                      </a:rPr>
                      <a:t>注意事項</a:t>
                    </a:r>
                    <a:endParaRPr kumimoji="1" lang="en-US" altLang="ja-JP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endParaRPr>
                  </a:p>
                </p:txBody>
              </p:sp>
              <p:sp>
                <p:nvSpPr>
                  <p:cNvPr id="54" name="正方形/長方形 53">
                    <a:extLst>
                      <a:ext uri="{FF2B5EF4-FFF2-40B4-BE49-F238E27FC236}">
                        <a16:creationId xmlns:a16="http://schemas.microsoft.com/office/drawing/2014/main" id="{DC0559CE-4E71-4892-9F36-E5D4FD4DFB99}"/>
                      </a:ext>
                    </a:extLst>
                  </p:cNvPr>
                  <p:cNvSpPr/>
                  <p:nvPr/>
                </p:nvSpPr>
                <p:spPr>
                  <a:xfrm>
                    <a:off x="1380801" y="6099658"/>
                    <a:ext cx="4292280" cy="66548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ja-JP" altLang="en-US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掲出２営業日前まで納品ください。</a:t>
                    </a:r>
                    <a:endParaRPr lang="en-US" altLang="ja-JP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endParaRPr>
                  </a:p>
                  <a:p>
                    <a:r>
                      <a:rPr lang="ja-JP" altLang="en-US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毎週火曜日掲出。他の割引との併用不可。</a:t>
                    </a:r>
                    <a:endParaRPr lang="en-US" altLang="ja-JP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endParaRPr>
                  </a:p>
                  <a:p>
                    <a:endParaRPr lang="en-US" altLang="ja-JP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endParaRPr>
                  </a:p>
                </p:txBody>
              </p:sp>
            </p:grpSp>
            <p:sp>
              <p:nvSpPr>
                <p:cNvPr id="49" name="正方形/長方形 48">
                  <a:extLst>
                    <a:ext uri="{FF2B5EF4-FFF2-40B4-BE49-F238E27FC236}">
                      <a16:creationId xmlns:a16="http://schemas.microsoft.com/office/drawing/2014/main" id="{743A675C-3593-4D08-BAEF-B0E7AC9F0BA6}"/>
                    </a:ext>
                  </a:extLst>
                </p:cNvPr>
                <p:cNvSpPr/>
                <p:nvPr/>
              </p:nvSpPr>
              <p:spPr>
                <a:xfrm>
                  <a:off x="327025" y="1723333"/>
                  <a:ext cx="883920" cy="354330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scene3d>
                  <a:camera prst="orthographicFront"/>
                  <a:lightRig rig="threePt" dir="t"/>
                </a:scene3d>
                <a:sp3d contourW="12700">
                  <a:bevelT prst="angle"/>
                  <a:bevelB prst="slope"/>
                  <a:contourClr>
                    <a:srgbClr val="3399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r>
                    <a:rPr lang="ja-JP" altLang="en-US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実施期間</a:t>
                  </a:r>
                  <a:endParaRPr kumimoji="1" lang="en-US" altLang="ja-JP" sz="12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grpSp>
              <p:nvGrpSpPr>
                <p:cNvPr id="50" name="グループ化 49">
                  <a:extLst>
                    <a:ext uri="{FF2B5EF4-FFF2-40B4-BE49-F238E27FC236}">
                      <a16:creationId xmlns:a16="http://schemas.microsoft.com/office/drawing/2014/main" id="{566D981F-68F4-4033-99F6-05319671FE19}"/>
                    </a:ext>
                  </a:extLst>
                </p:cNvPr>
                <p:cNvGrpSpPr/>
                <p:nvPr/>
              </p:nvGrpSpPr>
              <p:grpSpPr>
                <a:xfrm>
                  <a:off x="317119" y="4221088"/>
                  <a:ext cx="5397466" cy="1059815"/>
                  <a:chOff x="317119" y="4345017"/>
                  <a:chExt cx="5397466" cy="1059815"/>
                </a:xfrm>
              </p:grpSpPr>
              <p:sp>
                <p:nvSpPr>
                  <p:cNvPr id="51" name="正方形/長方形 50">
                    <a:extLst>
                      <a:ext uri="{FF2B5EF4-FFF2-40B4-BE49-F238E27FC236}">
                        <a16:creationId xmlns:a16="http://schemas.microsoft.com/office/drawing/2014/main" id="{CCCC8CF8-DEEB-48FB-A0A9-5CBB7C1F2439}"/>
                      </a:ext>
                    </a:extLst>
                  </p:cNvPr>
                  <p:cNvSpPr/>
                  <p:nvPr/>
                </p:nvSpPr>
                <p:spPr>
                  <a:xfrm>
                    <a:off x="317119" y="4494393"/>
                    <a:ext cx="883875" cy="354469"/>
                  </a:xfrm>
                  <a:prstGeom prst="rect">
                    <a:avLst/>
                  </a:prstGeom>
                  <a:solidFill>
                    <a:srgbClr val="0000FF"/>
                  </a:solidFill>
                  <a:ln>
                    <a:solidFill>
                      <a:srgbClr val="0000FF"/>
                    </a:solidFill>
                  </a:ln>
                  <a:effectLst>
                    <a:glow rad="101600">
                      <a:schemeClr val="accent5">
                        <a:satMod val="175000"/>
                        <a:alpha val="40000"/>
                      </a:schemeClr>
                    </a:glow>
                  </a:effectLst>
                  <a:scene3d>
                    <a:camera prst="orthographicFront"/>
                    <a:lightRig rig="threePt" dir="t"/>
                  </a:scene3d>
                  <a:sp3d contourW="12700">
                    <a:bevelT prst="angle"/>
                    <a:bevelB prst="slope"/>
                    <a:contourClr>
                      <a:srgbClr val="3399FF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dist"/>
                    <a:r>
                      <a:rPr kumimoji="1" lang="ja-JP" altLang="en-US" sz="1200" dirty="0">
                        <a:solidFill>
                          <a:schemeClr val="bg1"/>
                        </a:solidFill>
                        <a:latin typeface="HGPｺﾞｼｯｸE" panose="020B0900000000000000" pitchFamily="50" charset="-128"/>
                        <a:ea typeface="HGPｺﾞｼｯｸE" panose="020B0900000000000000" pitchFamily="50" charset="-128"/>
                      </a:rPr>
                      <a:t>掲出料金</a:t>
                    </a:r>
                    <a:endParaRPr kumimoji="1" lang="en-US" altLang="ja-JP" sz="12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endParaRPr>
                  </a:p>
                </p:txBody>
              </p:sp>
              <p:sp>
                <p:nvSpPr>
                  <p:cNvPr id="52" name="正方形/長方形 64">
                    <a:extLst>
                      <a:ext uri="{FF2B5EF4-FFF2-40B4-BE49-F238E27FC236}">
                        <a16:creationId xmlns:a16="http://schemas.microsoft.com/office/drawing/2014/main" id="{6EF8B4A8-C38F-43E1-A2AA-44434147DC6E}"/>
                      </a:ext>
                    </a:extLst>
                  </p:cNvPr>
                  <p:cNvSpPr/>
                  <p:nvPr/>
                </p:nvSpPr>
                <p:spPr>
                  <a:xfrm>
                    <a:off x="1380801" y="4345017"/>
                    <a:ext cx="4333784" cy="105981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ja-JP" altLang="en-US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１期　１週間　通常　８００，０００円　</a:t>
                    </a:r>
                    <a:endParaRPr lang="en-US" altLang="ja-JP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endParaRPr>
                  </a:p>
                  <a:p>
                    <a:r>
                      <a:rPr lang="ja-JP" altLang="en-US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Ｂ１</a:t>
                    </a:r>
                    <a:r>
                      <a:rPr lang="en-US" altLang="ja-JP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×</a:t>
                    </a:r>
                    <a:r>
                      <a:rPr lang="ja-JP" altLang="en-US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４０枚</a:t>
                    </a:r>
                    <a:r>
                      <a:rPr lang="en-US" altLang="ja-JP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or</a:t>
                    </a:r>
                    <a:r>
                      <a:rPr lang="ja-JP" altLang="en-US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Ｂ０</a:t>
                    </a:r>
                    <a:r>
                      <a:rPr lang="en-US" altLang="ja-JP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×</a:t>
                    </a:r>
                    <a:r>
                      <a:rPr lang="ja-JP" altLang="en-US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２０枚</a:t>
                    </a:r>
                    <a:endParaRPr lang="en-US" altLang="ja-JP" sz="1100" dirty="0">
                      <a:solidFill>
                        <a:schemeClr val="tx1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endParaRPr>
                  </a:p>
                  <a:p>
                    <a:r>
                      <a:rPr lang="ja-JP" altLang="en-US" sz="11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rPr>
                      <a:t>⇒ </a:t>
                    </a:r>
                    <a:r>
                      <a:rPr lang="ja-JP" altLang="en-US" sz="2800" b="1" i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GPｺﾞｼｯｸE" panose="020B0900000000000000" pitchFamily="50" charset="-128"/>
                        <a:ea typeface="HGPｺﾞｼｯｸE" panose="020B0900000000000000" pitchFamily="50" charset="-128"/>
                      </a:rPr>
                      <a:t>４００，０００</a:t>
                    </a:r>
                    <a:r>
                      <a:rPr lang="ja-JP" altLang="en-US" sz="1050" b="1" i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GPｺﾞｼｯｸE" panose="020B0900000000000000" pitchFamily="50" charset="-128"/>
                        <a:ea typeface="HGPｺﾞｼｯｸE" panose="020B0900000000000000" pitchFamily="50" charset="-128"/>
                      </a:rPr>
                      <a:t>円</a:t>
                    </a:r>
                    <a:r>
                      <a:rPr lang="ja-JP" altLang="en-US" sz="1000" i="1" dirty="0">
                        <a:solidFill>
                          <a:schemeClr val="tx1"/>
                        </a:solidFill>
                        <a:latin typeface="HGPｺﾞｼｯｸE" panose="020B0900000000000000" pitchFamily="50" charset="-128"/>
                        <a:ea typeface="HGPｺﾞｼｯｸE" panose="020B0900000000000000" pitchFamily="50" charset="-128"/>
                      </a:rPr>
                      <a:t>（税別）</a:t>
                    </a:r>
                  </a:p>
                </p:txBody>
              </p:sp>
            </p:grpSp>
          </p:grpSp>
        </p:grpSp>
        <p:sp>
          <p:nvSpPr>
            <p:cNvPr id="36" name="星 32 89">
              <a:extLst>
                <a:ext uri="{FF2B5EF4-FFF2-40B4-BE49-F238E27FC236}">
                  <a16:creationId xmlns:a16="http://schemas.microsoft.com/office/drawing/2014/main" id="{2CF226A0-AE3B-437A-8F0E-4696BD8CE59A}"/>
                </a:ext>
              </a:extLst>
            </p:cNvPr>
            <p:cNvSpPr/>
            <p:nvPr/>
          </p:nvSpPr>
          <p:spPr bwMode="auto">
            <a:xfrm>
              <a:off x="4238000" y="4313183"/>
              <a:ext cx="1057368" cy="1084540"/>
            </a:xfrm>
            <a:prstGeom prst="star32">
              <a:avLst/>
            </a:prstGeom>
            <a:solidFill>
              <a:srgbClr val="FFFF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en-US" altLang="ja-JP" sz="1600" dirty="0">
                <a:solidFill>
                  <a:srgbClr val="FF0000"/>
                </a:solidFill>
              </a:endParaRPr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D36BD8CD-924E-4506-B1D1-93909C3A18DB}"/>
                </a:ext>
              </a:extLst>
            </p:cNvPr>
            <p:cNvSpPr/>
            <p:nvPr/>
          </p:nvSpPr>
          <p:spPr bwMode="auto">
            <a:xfrm rot="21587674">
              <a:off x="4281915" y="4467669"/>
              <a:ext cx="969535" cy="7826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perspective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pPr algn="ctr">
                <a:defRPr/>
              </a:pPr>
              <a:r>
                <a:rPr kumimoji="1" lang="en-US" altLang="ja-JP" sz="4800" b="1" dirty="0">
                  <a:ln>
                    <a:solidFill>
                      <a:srgbClr val="000000"/>
                    </a:solidFill>
                  </a:ln>
                  <a:solidFill>
                    <a:srgbClr val="FF0066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50</a:t>
              </a:r>
              <a:endParaRPr kumimoji="1" lang="ja-JP" altLang="en-US" sz="5400" b="1" dirty="0">
                <a:ln>
                  <a:solidFill>
                    <a:srgbClr val="000000"/>
                  </a:solidFill>
                </a:ln>
                <a:solidFill>
                  <a:srgbClr val="FF006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FF747DF8-BFAE-44AB-815D-51745A2A517E}"/>
                </a:ext>
              </a:extLst>
            </p:cNvPr>
            <p:cNvSpPr/>
            <p:nvPr/>
          </p:nvSpPr>
          <p:spPr bwMode="auto">
            <a:xfrm rot="21587674">
              <a:off x="5002694" y="4645710"/>
              <a:ext cx="441868" cy="2929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perspective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pPr algn="ctr">
                <a:defRPr/>
              </a:pPr>
              <a:r>
                <a:rPr kumimoji="1" lang="ja-JP" altLang="en-US" b="1" dirty="0">
                  <a:solidFill>
                    <a:srgbClr val="FF0066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％</a:t>
              </a:r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75D16F50-7826-4222-A687-0AFED31AAA7E}"/>
                </a:ext>
              </a:extLst>
            </p:cNvPr>
            <p:cNvSpPr/>
            <p:nvPr/>
          </p:nvSpPr>
          <p:spPr bwMode="auto">
            <a:xfrm rot="21587674">
              <a:off x="4976991" y="4841162"/>
              <a:ext cx="622294" cy="2582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perspective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pPr algn="ctr">
                <a:defRPr/>
              </a:pPr>
              <a:r>
                <a:rPr kumimoji="1" lang="en-US" altLang="ja-JP" b="1" dirty="0">
                  <a:solidFill>
                    <a:srgbClr val="FF0066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OFF</a:t>
              </a:r>
              <a:endParaRPr kumimoji="1" lang="ja-JP" altLang="en-US" b="1" dirty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75566728-7273-478D-83B2-201388656DDA}"/>
              </a:ext>
            </a:extLst>
          </p:cNvPr>
          <p:cNvSpPr/>
          <p:nvPr/>
        </p:nvSpPr>
        <p:spPr>
          <a:xfrm>
            <a:off x="1188521" y="1078763"/>
            <a:ext cx="3853716" cy="55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9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２０２０年</a:t>
            </a:r>
            <a:r>
              <a:rPr lang="ja-JP" altLang="en-US" sz="1400" b="1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５</a:t>
            </a:r>
            <a:r>
              <a:rPr kumimoji="1" lang="ja-JP" altLang="en-US" sz="1400" b="1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月１４日（火）</a:t>
            </a:r>
            <a:endParaRPr kumimoji="1" lang="en-US" altLang="ja-JP" sz="1400" b="1" dirty="0">
              <a:solidFill>
                <a:schemeClr val="tx1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　　</a:t>
            </a:r>
            <a:r>
              <a:rPr kumimoji="1" lang="ja-JP" altLang="en-US" sz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～ </a:t>
            </a:r>
            <a:r>
              <a:rPr kumimoji="1" lang="ja-JP" altLang="en-US" sz="9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２０２０年</a:t>
            </a:r>
            <a:r>
              <a:rPr kumimoji="1" lang="ja-JP" altLang="en-US" sz="1400" b="1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９月２９日（火） </a:t>
            </a:r>
            <a:r>
              <a:rPr kumimoji="1" lang="ja-JP" altLang="en-US" sz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掲出</a:t>
            </a:r>
            <a:r>
              <a:rPr lang="ja-JP" altLang="en-US" sz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開始</a:t>
            </a:r>
            <a:r>
              <a:rPr kumimoji="1" lang="ja-JP" altLang="en-US" sz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分</a:t>
            </a:r>
            <a:endParaRPr kumimoji="1" lang="en-US" altLang="ja-JP" sz="1200" dirty="0">
              <a:solidFill>
                <a:schemeClr val="tx1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0717332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ユーザー定義 2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0E57C4"/>
      </a:accent3>
      <a:accent4>
        <a:srgbClr val="7F8FA9"/>
      </a:accent4>
      <a:accent5>
        <a:srgbClr val="84B2F6"/>
      </a:accent5>
      <a:accent6>
        <a:srgbClr val="9D90A0"/>
      </a:accent6>
      <a:hlink>
        <a:srgbClr val="9454C3"/>
      </a:hlink>
      <a:folHlink>
        <a:srgbClr val="3EBBF0"/>
      </a:folHlink>
    </a:clrScheme>
    <a:fontScheme name="プラザ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0C4B5"/>
        </a:solidFill>
        <a:ln>
          <a:noFill/>
        </a:ln>
        <a:effectLst/>
      </a:spPr>
      <a:bodyPr rtlCol="0" anchor="ctr"/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870</TotalTime>
  <Words>2013</Words>
  <Application>Microsoft Office PowerPoint</Application>
  <PresentationFormat>画面に合わせる (4:3)</PresentationFormat>
  <Paragraphs>382</Paragraphs>
  <Slides>15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2" baseType="lpstr">
      <vt:lpstr>HGPｺﾞｼｯｸE</vt:lpstr>
      <vt:lpstr>HGPｺﾞｼｯｸM</vt:lpstr>
      <vt:lpstr>HGP創英角ｺﾞｼｯｸUB</vt:lpstr>
      <vt:lpstr>Arial</vt:lpstr>
      <vt:lpstr>Calibri</vt:lpstr>
      <vt:lpstr>Century Gothic</vt:lpstr>
      <vt:lpstr>ホワイト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SMARTCAMP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Morishige Yuta</dc:creator>
  <cp:lastModifiedBy>tarigaru</cp:lastModifiedBy>
  <cp:revision>94</cp:revision>
  <cp:lastPrinted>2018-08-29T05:43:34Z</cp:lastPrinted>
  <dcterms:created xsi:type="dcterms:W3CDTF">2016-09-09T02:13:09Z</dcterms:created>
  <dcterms:modified xsi:type="dcterms:W3CDTF">2020-05-15T02:54:49Z</dcterms:modified>
</cp:coreProperties>
</file>